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21388388" cy="30275213"/>
  <p:notesSz cx="6858000" cy="9144000"/>
  <p:defaultTextStyle>
    <a:defPPr>
      <a:defRPr lang="en-US"/>
    </a:defPPr>
    <a:lvl1pPr marL="0" algn="l" defTabSz="1475919" rtl="0" eaLnBrk="1" latinLnBrk="0" hangingPunct="1">
      <a:defRPr sz="5796" kern="1200">
        <a:solidFill>
          <a:schemeClr val="tx1"/>
        </a:solidFill>
        <a:latin typeface="+mn-lt"/>
        <a:ea typeface="+mn-ea"/>
        <a:cs typeface="+mn-cs"/>
      </a:defRPr>
    </a:lvl1pPr>
    <a:lvl2pPr marL="1475919" algn="l" defTabSz="1475919" rtl="0" eaLnBrk="1" latinLnBrk="0" hangingPunct="1">
      <a:defRPr sz="5796" kern="1200">
        <a:solidFill>
          <a:schemeClr val="tx1"/>
        </a:solidFill>
        <a:latin typeface="+mn-lt"/>
        <a:ea typeface="+mn-ea"/>
        <a:cs typeface="+mn-cs"/>
      </a:defRPr>
    </a:lvl2pPr>
    <a:lvl3pPr marL="2951836" algn="l" defTabSz="1475919" rtl="0" eaLnBrk="1" latinLnBrk="0" hangingPunct="1">
      <a:defRPr sz="5796" kern="1200">
        <a:solidFill>
          <a:schemeClr val="tx1"/>
        </a:solidFill>
        <a:latin typeface="+mn-lt"/>
        <a:ea typeface="+mn-ea"/>
        <a:cs typeface="+mn-cs"/>
      </a:defRPr>
    </a:lvl3pPr>
    <a:lvl4pPr marL="4427755" algn="l" defTabSz="1475919" rtl="0" eaLnBrk="1" latinLnBrk="0" hangingPunct="1">
      <a:defRPr sz="5796" kern="1200">
        <a:solidFill>
          <a:schemeClr val="tx1"/>
        </a:solidFill>
        <a:latin typeface="+mn-lt"/>
        <a:ea typeface="+mn-ea"/>
        <a:cs typeface="+mn-cs"/>
      </a:defRPr>
    </a:lvl4pPr>
    <a:lvl5pPr marL="5903673" algn="l" defTabSz="1475919" rtl="0" eaLnBrk="1" latinLnBrk="0" hangingPunct="1">
      <a:defRPr sz="5796" kern="1200">
        <a:solidFill>
          <a:schemeClr val="tx1"/>
        </a:solidFill>
        <a:latin typeface="+mn-lt"/>
        <a:ea typeface="+mn-ea"/>
        <a:cs typeface="+mn-cs"/>
      </a:defRPr>
    </a:lvl5pPr>
    <a:lvl6pPr marL="7379591" algn="l" defTabSz="1475919" rtl="0" eaLnBrk="1" latinLnBrk="0" hangingPunct="1">
      <a:defRPr sz="5796" kern="1200">
        <a:solidFill>
          <a:schemeClr val="tx1"/>
        </a:solidFill>
        <a:latin typeface="+mn-lt"/>
        <a:ea typeface="+mn-ea"/>
        <a:cs typeface="+mn-cs"/>
      </a:defRPr>
    </a:lvl6pPr>
    <a:lvl7pPr marL="8855509" algn="l" defTabSz="1475919" rtl="0" eaLnBrk="1" latinLnBrk="0" hangingPunct="1">
      <a:defRPr sz="5796" kern="1200">
        <a:solidFill>
          <a:schemeClr val="tx1"/>
        </a:solidFill>
        <a:latin typeface="+mn-lt"/>
        <a:ea typeface="+mn-ea"/>
        <a:cs typeface="+mn-cs"/>
      </a:defRPr>
    </a:lvl7pPr>
    <a:lvl8pPr marL="10331428" algn="l" defTabSz="1475919" rtl="0" eaLnBrk="1" latinLnBrk="0" hangingPunct="1">
      <a:defRPr sz="5796" kern="1200">
        <a:solidFill>
          <a:schemeClr val="tx1"/>
        </a:solidFill>
        <a:latin typeface="+mn-lt"/>
        <a:ea typeface="+mn-ea"/>
        <a:cs typeface="+mn-cs"/>
      </a:defRPr>
    </a:lvl8pPr>
    <a:lvl9pPr marL="11807346" algn="l" defTabSz="1475919" rtl="0" eaLnBrk="1" latinLnBrk="0" hangingPunct="1">
      <a:defRPr sz="579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6" userDrawn="1">
          <p15:clr>
            <a:srgbClr val="A4A3A4"/>
          </p15:clr>
        </p15:guide>
        <p15:guide id="2" pos="67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1163"/>
    <a:srgbClr val="290F40"/>
    <a:srgbClr val="473367"/>
    <a:srgbClr val="3224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6A9706-20AF-4A51-AD5D-BA14B23E0238}" v="170" dt="2024-09-09T13:42:21.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1589"/>
    <p:restoredTop sz="94641"/>
  </p:normalViewPr>
  <p:slideViewPr>
    <p:cSldViewPr snapToGrid="0" snapToObjects="1">
      <p:cViewPr>
        <p:scale>
          <a:sx n="50" d="100"/>
          <a:sy n="50" d="100"/>
        </p:scale>
        <p:origin x="643" y="-5818"/>
      </p:cViewPr>
      <p:guideLst>
        <p:guide orient="horz" pos="9536"/>
        <p:guide pos="673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Saifuddin Mohammed Vithodawala" userId="57c0f443-dbf0-4257-a4e7-34cf9ac530f4" providerId="ADAL" clId="{966A9706-20AF-4A51-AD5D-BA14B23E0238}"/>
    <pc:docChg chg="undo redo custSel modSld modMainMaster">
      <pc:chgData name="(s) Saifuddin Mohammed Vithodawala" userId="57c0f443-dbf0-4257-a4e7-34cf9ac530f4" providerId="ADAL" clId="{966A9706-20AF-4A51-AD5D-BA14B23E0238}" dt="2024-09-09T14:13:29.886" v="3872" actId="313"/>
      <pc:docMkLst>
        <pc:docMk/>
      </pc:docMkLst>
      <pc:sldChg chg="addSp delSp modSp mod">
        <pc:chgData name="(s) Saifuddin Mohammed Vithodawala" userId="57c0f443-dbf0-4257-a4e7-34cf9ac530f4" providerId="ADAL" clId="{966A9706-20AF-4A51-AD5D-BA14B23E0238}" dt="2024-09-09T13:42:27.890" v="2543" actId="12"/>
        <pc:sldMkLst>
          <pc:docMk/>
          <pc:sldMk cId="40485076" sldId="256"/>
        </pc:sldMkLst>
        <pc:spChg chg="mod">
          <ac:chgData name="(s) Saifuddin Mohammed Vithodawala" userId="57c0f443-dbf0-4257-a4e7-34cf9ac530f4" providerId="ADAL" clId="{966A9706-20AF-4A51-AD5D-BA14B23E0238}" dt="2024-09-09T11:04:23.015" v="1143" actId="14100"/>
          <ac:spMkLst>
            <pc:docMk/>
            <pc:sldMk cId="40485076" sldId="256"/>
            <ac:spMk id="3" creationId="{00000000-0000-0000-0000-000000000000}"/>
          </ac:spMkLst>
        </pc:spChg>
        <pc:spChg chg="mod">
          <ac:chgData name="(s) Saifuddin Mohammed Vithodawala" userId="57c0f443-dbf0-4257-a4e7-34cf9ac530f4" providerId="ADAL" clId="{966A9706-20AF-4A51-AD5D-BA14B23E0238}" dt="2024-09-09T13:04:42.019" v="2152" actId="1038"/>
          <ac:spMkLst>
            <pc:docMk/>
            <pc:sldMk cId="40485076" sldId="256"/>
            <ac:spMk id="6" creationId="{1864775F-F8BB-E1A9-E7E9-7EA65FDAD3B1}"/>
          </ac:spMkLst>
        </pc:spChg>
        <pc:spChg chg="add del mod">
          <ac:chgData name="(s) Saifuddin Mohammed Vithodawala" userId="57c0f443-dbf0-4257-a4e7-34cf9ac530f4" providerId="ADAL" clId="{966A9706-20AF-4A51-AD5D-BA14B23E0238}" dt="2024-09-09T13:04:12.537" v="2130" actId="1035"/>
          <ac:spMkLst>
            <pc:docMk/>
            <pc:sldMk cId="40485076" sldId="256"/>
            <ac:spMk id="7" creationId="{DB1970AD-B961-26E7-A1C1-3F925B44BC9C}"/>
          </ac:spMkLst>
        </pc:spChg>
        <pc:spChg chg="add del">
          <ac:chgData name="(s) Saifuddin Mohammed Vithodawala" userId="57c0f443-dbf0-4257-a4e7-34cf9ac530f4" providerId="ADAL" clId="{966A9706-20AF-4A51-AD5D-BA14B23E0238}" dt="2024-09-09T12:34:35.310" v="1825" actId="11529"/>
          <ac:spMkLst>
            <pc:docMk/>
            <pc:sldMk cId="40485076" sldId="256"/>
            <ac:spMk id="8" creationId="{5FC7A930-BDAA-3E80-4A7E-2AB55D250415}"/>
          </ac:spMkLst>
        </pc:spChg>
        <pc:spChg chg="del mod">
          <ac:chgData name="(s) Saifuddin Mohammed Vithodawala" userId="57c0f443-dbf0-4257-a4e7-34cf9ac530f4" providerId="ADAL" clId="{966A9706-20AF-4A51-AD5D-BA14B23E0238}" dt="2024-09-09T10:44:37.066" v="993" actId="478"/>
          <ac:spMkLst>
            <pc:docMk/>
            <pc:sldMk cId="40485076" sldId="256"/>
            <ac:spMk id="9" creationId="{0C4A3D64-C2A4-ADC8-F8B9-E8B25DFD0412}"/>
          </ac:spMkLst>
        </pc:spChg>
        <pc:spChg chg="add mod">
          <ac:chgData name="(s) Saifuddin Mohammed Vithodawala" userId="57c0f443-dbf0-4257-a4e7-34cf9ac530f4" providerId="ADAL" clId="{966A9706-20AF-4A51-AD5D-BA14B23E0238}" dt="2024-09-09T13:04:25.371" v="2147" actId="1035"/>
          <ac:spMkLst>
            <pc:docMk/>
            <pc:sldMk cId="40485076" sldId="256"/>
            <ac:spMk id="9" creationId="{DE1F2292-608B-172E-A8F3-8CB8C8095620}"/>
          </ac:spMkLst>
        </pc:spChg>
        <pc:spChg chg="mod">
          <ac:chgData name="(s) Saifuddin Mohammed Vithodawala" userId="57c0f443-dbf0-4257-a4e7-34cf9ac530f4" providerId="ADAL" clId="{966A9706-20AF-4A51-AD5D-BA14B23E0238}" dt="2024-09-09T13:04:42.019" v="2152" actId="1038"/>
          <ac:spMkLst>
            <pc:docMk/>
            <pc:sldMk cId="40485076" sldId="256"/>
            <ac:spMk id="10" creationId="{5C85ED79-326A-A2A4-4C6E-E20027FFCC91}"/>
          </ac:spMkLst>
        </pc:spChg>
        <pc:spChg chg="add del">
          <ac:chgData name="(s) Saifuddin Mohammed Vithodawala" userId="57c0f443-dbf0-4257-a4e7-34cf9ac530f4" providerId="ADAL" clId="{966A9706-20AF-4A51-AD5D-BA14B23E0238}" dt="2024-09-09T12:37:11.635" v="1849" actId="11529"/>
          <ac:spMkLst>
            <pc:docMk/>
            <pc:sldMk cId="40485076" sldId="256"/>
            <ac:spMk id="11" creationId="{A374081D-B7DD-B596-8BE2-3BE83BF39729}"/>
          </ac:spMkLst>
        </pc:spChg>
        <pc:spChg chg="add mod">
          <ac:chgData name="(s) Saifuddin Mohammed Vithodawala" userId="57c0f443-dbf0-4257-a4e7-34cf9ac530f4" providerId="ADAL" clId="{966A9706-20AF-4A51-AD5D-BA14B23E0238}" dt="2024-09-09T13:05:16.748" v="2169" actId="1035"/>
          <ac:spMkLst>
            <pc:docMk/>
            <pc:sldMk cId="40485076" sldId="256"/>
            <ac:spMk id="12" creationId="{2A1B7632-B182-6978-BA5B-26D15E9E7767}"/>
          </ac:spMkLst>
        </pc:spChg>
        <pc:spChg chg="add mod">
          <ac:chgData name="(s) Saifuddin Mohammed Vithodawala" userId="57c0f443-dbf0-4257-a4e7-34cf9ac530f4" providerId="ADAL" clId="{966A9706-20AF-4A51-AD5D-BA14B23E0238}" dt="2024-09-09T13:29:37.459" v="2370" actId="1036"/>
          <ac:spMkLst>
            <pc:docMk/>
            <pc:sldMk cId="40485076" sldId="256"/>
            <ac:spMk id="14" creationId="{BF67A565-634F-7F8C-975D-1642C94CB307}"/>
          </ac:spMkLst>
        </pc:spChg>
        <pc:spChg chg="add mod">
          <ac:chgData name="(s) Saifuddin Mohammed Vithodawala" userId="57c0f443-dbf0-4257-a4e7-34cf9ac530f4" providerId="ADAL" clId="{966A9706-20AF-4A51-AD5D-BA14B23E0238}" dt="2024-09-09T13:05:36.128" v="2176" actId="1038"/>
          <ac:spMkLst>
            <pc:docMk/>
            <pc:sldMk cId="40485076" sldId="256"/>
            <ac:spMk id="15" creationId="{DF017DDD-A915-0E5F-F0A9-B98B1B1DD0FA}"/>
          </ac:spMkLst>
        </pc:spChg>
        <pc:spChg chg="add del mod">
          <ac:chgData name="(s) Saifuddin Mohammed Vithodawala" userId="57c0f443-dbf0-4257-a4e7-34cf9ac530f4" providerId="ADAL" clId="{966A9706-20AF-4A51-AD5D-BA14B23E0238}" dt="2024-09-09T13:20:07.627" v="2348" actId="14100"/>
          <ac:spMkLst>
            <pc:docMk/>
            <pc:sldMk cId="40485076" sldId="256"/>
            <ac:spMk id="16" creationId="{E622BF22-47DC-7FBB-A296-C089FB055499}"/>
          </ac:spMkLst>
        </pc:spChg>
        <pc:spChg chg="mod ord">
          <ac:chgData name="(s) Saifuddin Mohammed Vithodawala" userId="57c0f443-dbf0-4257-a4e7-34cf9ac530f4" providerId="ADAL" clId="{966A9706-20AF-4A51-AD5D-BA14B23E0238}" dt="2024-09-09T13:31:19.534" v="2398" actId="1037"/>
          <ac:spMkLst>
            <pc:docMk/>
            <pc:sldMk cId="40485076" sldId="256"/>
            <ac:spMk id="17" creationId="{12D17E3C-C756-636B-5EA4-CAEA5B2177BB}"/>
          </ac:spMkLst>
        </pc:spChg>
        <pc:spChg chg="add mod">
          <ac:chgData name="(s) Saifuddin Mohammed Vithodawala" userId="57c0f443-dbf0-4257-a4e7-34cf9ac530f4" providerId="ADAL" clId="{966A9706-20AF-4A51-AD5D-BA14B23E0238}" dt="2024-09-09T13:41:30.458" v="2537" actId="115"/>
          <ac:spMkLst>
            <pc:docMk/>
            <pc:sldMk cId="40485076" sldId="256"/>
            <ac:spMk id="18" creationId="{B753E190-4591-A72A-8B8C-5BEBCCDC015B}"/>
          </ac:spMkLst>
        </pc:spChg>
        <pc:spChg chg="add del">
          <ac:chgData name="(s) Saifuddin Mohammed Vithodawala" userId="57c0f443-dbf0-4257-a4e7-34cf9ac530f4" providerId="ADAL" clId="{966A9706-20AF-4A51-AD5D-BA14B23E0238}" dt="2024-09-09T10:10:47.773" v="93" actId="11529"/>
          <ac:spMkLst>
            <pc:docMk/>
            <pc:sldMk cId="40485076" sldId="256"/>
            <ac:spMk id="18" creationId="{F88633CB-1E40-7872-D146-489A48E784C1}"/>
          </ac:spMkLst>
        </pc:spChg>
        <pc:spChg chg="mod">
          <ac:chgData name="(s) Saifuddin Mohammed Vithodawala" userId="57c0f443-dbf0-4257-a4e7-34cf9ac530f4" providerId="ADAL" clId="{966A9706-20AF-4A51-AD5D-BA14B23E0238}" dt="2024-09-09T13:42:27.890" v="2543" actId="12"/>
          <ac:spMkLst>
            <pc:docMk/>
            <pc:sldMk cId="40485076" sldId="256"/>
            <ac:spMk id="20" creationId="{6F22526D-808E-6ECA-4FAE-369076789FF8}"/>
          </ac:spMkLst>
        </pc:spChg>
        <pc:spChg chg="mod">
          <ac:chgData name="(s) Saifuddin Mohammed Vithodawala" userId="57c0f443-dbf0-4257-a4e7-34cf9ac530f4" providerId="ADAL" clId="{966A9706-20AF-4A51-AD5D-BA14B23E0238}" dt="2024-09-09T13:04:12.537" v="2130" actId="1035"/>
          <ac:spMkLst>
            <pc:docMk/>
            <pc:sldMk cId="40485076" sldId="256"/>
            <ac:spMk id="25" creationId="{2FB2D5DC-3306-7EAB-EFAB-2DA07D328072}"/>
          </ac:spMkLst>
        </pc:spChg>
        <pc:spChg chg="del mod">
          <ac:chgData name="(s) Saifuddin Mohammed Vithodawala" userId="57c0f443-dbf0-4257-a4e7-34cf9ac530f4" providerId="ADAL" clId="{966A9706-20AF-4A51-AD5D-BA14B23E0238}" dt="2024-09-09T10:20:56.871" v="177" actId="478"/>
          <ac:spMkLst>
            <pc:docMk/>
            <pc:sldMk cId="40485076" sldId="256"/>
            <ac:spMk id="26" creationId="{B911F8DD-B3F7-D272-2F7B-CD3CCB33A546}"/>
          </ac:spMkLst>
        </pc:spChg>
        <pc:spChg chg="mod">
          <ac:chgData name="(s) Saifuddin Mohammed Vithodawala" userId="57c0f443-dbf0-4257-a4e7-34cf9ac530f4" providerId="ADAL" clId="{966A9706-20AF-4A51-AD5D-BA14B23E0238}" dt="2024-09-09T13:42:21.725" v="2542" actId="12"/>
          <ac:spMkLst>
            <pc:docMk/>
            <pc:sldMk cId="40485076" sldId="256"/>
            <ac:spMk id="28" creationId="{8B32FF94-96ED-BD3B-6F8D-FB6A982676EA}"/>
          </ac:spMkLst>
        </pc:spChg>
        <pc:spChg chg="add mod">
          <ac:chgData name="(s) Saifuddin Mohammed Vithodawala" userId="57c0f443-dbf0-4257-a4e7-34cf9ac530f4" providerId="ADAL" clId="{966A9706-20AF-4A51-AD5D-BA14B23E0238}" dt="2024-09-09T13:29:37.459" v="2370" actId="1036"/>
          <ac:spMkLst>
            <pc:docMk/>
            <pc:sldMk cId="40485076" sldId="256"/>
            <ac:spMk id="32" creationId="{9B15B2DF-BDF7-C90C-F21F-F5B009129DF6}"/>
          </ac:spMkLst>
        </pc:spChg>
        <pc:spChg chg="add mod">
          <ac:chgData name="(s) Saifuddin Mohammed Vithodawala" userId="57c0f443-dbf0-4257-a4e7-34cf9ac530f4" providerId="ADAL" clId="{966A9706-20AF-4A51-AD5D-BA14B23E0238}" dt="2024-09-09T13:31:07.863" v="2394" actId="14100"/>
          <ac:spMkLst>
            <pc:docMk/>
            <pc:sldMk cId="40485076" sldId="256"/>
            <ac:spMk id="34" creationId="{0AE79567-376F-14C3-C954-338AE41AA059}"/>
          </ac:spMkLst>
        </pc:spChg>
        <pc:spChg chg="add del mod">
          <ac:chgData name="(s) Saifuddin Mohammed Vithodawala" userId="57c0f443-dbf0-4257-a4e7-34cf9ac530f4" providerId="ADAL" clId="{966A9706-20AF-4A51-AD5D-BA14B23E0238}" dt="2024-09-09T10:30:47.699" v="328"/>
          <ac:spMkLst>
            <pc:docMk/>
            <pc:sldMk cId="40485076" sldId="256"/>
            <ac:spMk id="35" creationId="{811F3070-42B3-4FBF-B1B2-1036F171DA0B}"/>
          </ac:spMkLst>
        </pc:spChg>
        <pc:spChg chg="add mod">
          <ac:chgData name="(s) Saifuddin Mohammed Vithodawala" userId="57c0f443-dbf0-4257-a4e7-34cf9ac530f4" providerId="ADAL" clId="{966A9706-20AF-4A51-AD5D-BA14B23E0238}" dt="2024-09-09T13:42:05.359" v="2539" actId="12"/>
          <ac:spMkLst>
            <pc:docMk/>
            <pc:sldMk cId="40485076" sldId="256"/>
            <ac:spMk id="39" creationId="{76EDB174-C7B8-903A-4583-554E3AF54686}"/>
          </ac:spMkLst>
        </pc:spChg>
        <pc:spChg chg="add mod">
          <ac:chgData name="(s) Saifuddin Mohammed Vithodawala" userId="57c0f443-dbf0-4257-a4e7-34cf9ac530f4" providerId="ADAL" clId="{966A9706-20AF-4A51-AD5D-BA14B23E0238}" dt="2024-09-09T13:29:37.459" v="2370" actId="1036"/>
          <ac:spMkLst>
            <pc:docMk/>
            <pc:sldMk cId="40485076" sldId="256"/>
            <ac:spMk id="42" creationId="{8D56392C-19F4-F3D6-9699-4481F001EF25}"/>
          </ac:spMkLst>
        </pc:spChg>
        <pc:spChg chg="add mod">
          <ac:chgData name="(s) Saifuddin Mohammed Vithodawala" userId="57c0f443-dbf0-4257-a4e7-34cf9ac530f4" providerId="ADAL" clId="{966A9706-20AF-4A51-AD5D-BA14B23E0238}" dt="2024-09-09T13:29:37.459" v="2370" actId="1036"/>
          <ac:spMkLst>
            <pc:docMk/>
            <pc:sldMk cId="40485076" sldId="256"/>
            <ac:spMk id="45" creationId="{FD84E6C6-AF88-C2C8-D449-1FB3D97B6730}"/>
          </ac:spMkLst>
        </pc:spChg>
        <pc:spChg chg="add mod">
          <ac:chgData name="(s) Saifuddin Mohammed Vithodawala" userId="57c0f443-dbf0-4257-a4e7-34cf9ac530f4" providerId="ADAL" clId="{966A9706-20AF-4A51-AD5D-BA14B23E0238}" dt="2024-09-09T13:05:29.161" v="2172" actId="1035"/>
          <ac:spMkLst>
            <pc:docMk/>
            <pc:sldMk cId="40485076" sldId="256"/>
            <ac:spMk id="49" creationId="{22621FA6-E11C-8703-83FC-D0504224223E}"/>
          </ac:spMkLst>
        </pc:spChg>
        <pc:spChg chg="add mod">
          <ac:chgData name="(s) Saifuddin Mohammed Vithodawala" userId="57c0f443-dbf0-4257-a4e7-34cf9ac530f4" providerId="ADAL" clId="{966A9706-20AF-4A51-AD5D-BA14B23E0238}" dt="2024-09-09T13:05:29.161" v="2172" actId="1035"/>
          <ac:spMkLst>
            <pc:docMk/>
            <pc:sldMk cId="40485076" sldId="256"/>
            <ac:spMk id="50" creationId="{E6AEE027-F39E-2277-6C7D-FC9DA7211BAE}"/>
          </ac:spMkLst>
        </pc:spChg>
        <pc:spChg chg="add mod">
          <ac:chgData name="(s) Saifuddin Mohammed Vithodawala" userId="57c0f443-dbf0-4257-a4e7-34cf9ac530f4" providerId="ADAL" clId="{966A9706-20AF-4A51-AD5D-BA14B23E0238}" dt="2024-09-09T13:05:29.161" v="2172" actId="1035"/>
          <ac:spMkLst>
            <pc:docMk/>
            <pc:sldMk cId="40485076" sldId="256"/>
            <ac:spMk id="51" creationId="{5412870E-614F-CCBB-F49A-D33D94BB1905}"/>
          </ac:spMkLst>
        </pc:spChg>
        <pc:spChg chg="add mod">
          <ac:chgData name="(s) Saifuddin Mohammed Vithodawala" userId="57c0f443-dbf0-4257-a4e7-34cf9ac530f4" providerId="ADAL" clId="{966A9706-20AF-4A51-AD5D-BA14B23E0238}" dt="2024-09-09T13:05:29.161" v="2172" actId="1035"/>
          <ac:spMkLst>
            <pc:docMk/>
            <pc:sldMk cId="40485076" sldId="256"/>
            <ac:spMk id="60" creationId="{FDB895DE-CCA4-12C3-423D-6D0F91CA1E43}"/>
          </ac:spMkLst>
        </pc:spChg>
        <pc:spChg chg="add mod ord">
          <ac:chgData name="(s) Saifuddin Mohammed Vithodawala" userId="57c0f443-dbf0-4257-a4e7-34cf9ac530f4" providerId="ADAL" clId="{966A9706-20AF-4A51-AD5D-BA14B23E0238}" dt="2024-09-09T13:29:37.459" v="2370" actId="1036"/>
          <ac:spMkLst>
            <pc:docMk/>
            <pc:sldMk cId="40485076" sldId="256"/>
            <ac:spMk id="76" creationId="{014926B2-03C8-F067-89B9-C3FC06C9B3DB}"/>
          </ac:spMkLst>
        </pc:spChg>
        <pc:spChg chg="add mod">
          <ac:chgData name="(s) Saifuddin Mohammed Vithodawala" userId="57c0f443-dbf0-4257-a4e7-34cf9ac530f4" providerId="ADAL" clId="{966A9706-20AF-4A51-AD5D-BA14B23E0238}" dt="2024-09-09T13:29:37.459" v="2370" actId="1036"/>
          <ac:spMkLst>
            <pc:docMk/>
            <pc:sldMk cId="40485076" sldId="256"/>
            <ac:spMk id="77" creationId="{58A47590-FC0F-BAA7-5698-D65BCCCC3EC5}"/>
          </ac:spMkLst>
        </pc:spChg>
        <pc:spChg chg="add mod">
          <ac:chgData name="(s) Saifuddin Mohammed Vithodawala" userId="57c0f443-dbf0-4257-a4e7-34cf9ac530f4" providerId="ADAL" clId="{966A9706-20AF-4A51-AD5D-BA14B23E0238}" dt="2024-09-09T13:05:29.161" v="2172" actId="1035"/>
          <ac:spMkLst>
            <pc:docMk/>
            <pc:sldMk cId="40485076" sldId="256"/>
            <ac:spMk id="78" creationId="{053A7D17-7319-BA6C-7958-6A0563F0B815}"/>
          </ac:spMkLst>
        </pc:spChg>
        <pc:spChg chg="add mod">
          <ac:chgData name="(s) Saifuddin Mohammed Vithodawala" userId="57c0f443-dbf0-4257-a4e7-34cf9ac530f4" providerId="ADAL" clId="{966A9706-20AF-4A51-AD5D-BA14B23E0238}" dt="2024-09-09T13:05:29.161" v="2172" actId="1035"/>
          <ac:spMkLst>
            <pc:docMk/>
            <pc:sldMk cId="40485076" sldId="256"/>
            <ac:spMk id="85" creationId="{08331E29-E7F3-265C-323D-19210644EF68}"/>
          </ac:spMkLst>
        </pc:spChg>
        <pc:spChg chg="add mod">
          <ac:chgData name="(s) Saifuddin Mohammed Vithodawala" userId="57c0f443-dbf0-4257-a4e7-34cf9ac530f4" providerId="ADAL" clId="{966A9706-20AF-4A51-AD5D-BA14B23E0238}" dt="2024-09-09T13:05:29.161" v="2172" actId="1035"/>
          <ac:spMkLst>
            <pc:docMk/>
            <pc:sldMk cId="40485076" sldId="256"/>
            <ac:spMk id="93" creationId="{A274E959-3313-6C99-ACFC-7264C51B2CBB}"/>
          </ac:spMkLst>
        </pc:spChg>
        <pc:grpChg chg="mod">
          <ac:chgData name="(s) Saifuddin Mohammed Vithodawala" userId="57c0f443-dbf0-4257-a4e7-34cf9ac530f4" providerId="ADAL" clId="{966A9706-20AF-4A51-AD5D-BA14B23E0238}" dt="2024-09-09T13:29:37.459" v="2370" actId="1036"/>
          <ac:grpSpMkLst>
            <pc:docMk/>
            <pc:sldMk cId="40485076" sldId="256"/>
            <ac:grpSpMk id="33" creationId="{01A7AD88-7C1D-9E55-AF13-D6C2668400D1}"/>
          </ac:grpSpMkLst>
        </pc:grpChg>
        <pc:grpChg chg="mod">
          <ac:chgData name="(s) Saifuddin Mohammed Vithodawala" userId="57c0f443-dbf0-4257-a4e7-34cf9ac530f4" providerId="ADAL" clId="{966A9706-20AF-4A51-AD5D-BA14B23E0238}" dt="2024-09-09T13:29:37.459" v="2370" actId="1036"/>
          <ac:grpSpMkLst>
            <pc:docMk/>
            <pc:sldMk cId="40485076" sldId="256"/>
            <ac:grpSpMk id="37" creationId="{129C3946-03B4-D22E-6C19-119EF3560927}"/>
          </ac:grpSpMkLst>
        </pc:grpChg>
        <pc:graphicFrameChg chg="mod">
          <ac:chgData name="(s) Saifuddin Mohammed Vithodawala" userId="57c0f443-dbf0-4257-a4e7-34cf9ac530f4" providerId="ADAL" clId="{966A9706-20AF-4A51-AD5D-BA14B23E0238}" dt="2024-09-09T13:04:42.019" v="2152" actId="1038"/>
          <ac:graphicFrameMkLst>
            <pc:docMk/>
            <pc:sldMk cId="40485076" sldId="256"/>
            <ac:graphicFrameMk id="29" creationId="{15CE499F-2554-C3CF-931B-69FE040C6B7A}"/>
          </ac:graphicFrameMkLst>
        </pc:graphicFrameChg>
        <pc:picChg chg="mod modCrop">
          <ac:chgData name="(s) Saifuddin Mohammed Vithodawala" userId="57c0f443-dbf0-4257-a4e7-34cf9ac530f4" providerId="ADAL" clId="{966A9706-20AF-4A51-AD5D-BA14B23E0238}" dt="2024-09-09T13:04:42.019" v="2152" actId="1038"/>
          <ac:picMkLst>
            <pc:docMk/>
            <pc:sldMk cId="40485076" sldId="256"/>
            <ac:picMk id="4" creationId="{9820C568-B0D3-9F30-45FA-76BA5376460C}"/>
          </ac:picMkLst>
        </pc:picChg>
        <pc:picChg chg="del mod modCrop">
          <ac:chgData name="(s) Saifuddin Mohammed Vithodawala" userId="57c0f443-dbf0-4257-a4e7-34cf9ac530f4" providerId="ADAL" clId="{966A9706-20AF-4A51-AD5D-BA14B23E0238}" dt="2024-09-09T10:44:29.956" v="990" actId="478"/>
          <ac:picMkLst>
            <pc:docMk/>
            <pc:sldMk cId="40485076" sldId="256"/>
            <ac:picMk id="8" creationId="{5B573E3D-4C36-E24A-E6E6-75CF115B24E4}"/>
          </ac:picMkLst>
        </pc:picChg>
        <pc:picChg chg="add mod modCrop">
          <ac:chgData name="(s) Saifuddin Mohammed Vithodawala" userId="57c0f443-dbf0-4257-a4e7-34cf9ac530f4" providerId="ADAL" clId="{966A9706-20AF-4A51-AD5D-BA14B23E0238}" dt="2024-09-09T13:29:51.343" v="2386" actId="1035"/>
          <ac:picMkLst>
            <pc:docMk/>
            <pc:sldMk cId="40485076" sldId="256"/>
            <ac:picMk id="13" creationId="{FA84B79E-291C-5D77-71DD-50EFBA658FBF}"/>
          </ac:picMkLst>
        </pc:picChg>
        <pc:picChg chg="mod">
          <ac:chgData name="(s) Saifuddin Mohammed Vithodawala" userId="57c0f443-dbf0-4257-a4e7-34cf9ac530f4" providerId="ADAL" clId="{966A9706-20AF-4A51-AD5D-BA14B23E0238}" dt="2024-09-09T13:04:12.537" v="2130" actId="1035"/>
          <ac:picMkLst>
            <pc:docMk/>
            <pc:sldMk cId="40485076" sldId="256"/>
            <ac:picMk id="22" creationId="{FE4DFAE3-F086-5384-A8F6-82B35202640C}"/>
          </ac:picMkLst>
        </pc:picChg>
        <pc:picChg chg="mod">
          <ac:chgData name="(s) Saifuddin Mohammed Vithodawala" userId="57c0f443-dbf0-4257-a4e7-34cf9ac530f4" providerId="ADAL" clId="{966A9706-20AF-4A51-AD5D-BA14B23E0238}" dt="2024-09-09T13:04:12.537" v="2130" actId="1035"/>
          <ac:picMkLst>
            <pc:docMk/>
            <pc:sldMk cId="40485076" sldId="256"/>
            <ac:picMk id="24" creationId="{3E2A43C4-25A3-88D1-CF1F-69BDF4A496ED}"/>
          </ac:picMkLst>
        </pc:picChg>
        <pc:inkChg chg="add del mod">
          <ac:chgData name="(s) Saifuddin Mohammed Vithodawala" userId="57c0f443-dbf0-4257-a4e7-34cf9ac530f4" providerId="ADAL" clId="{966A9706-20AF-4A51-AD5D-BA14B23E0238}" dt="2024-09-09T13:09:20.110" v="2216" actId="478"/>
          <ac:inkMkLst>
            <pc:docMk/>
            <pc:sldMk cId="40485076" sldId="256"/>
            <ac:inkMk id="19" creationId="{243723A6-7F78-60E7-AA17-CB93917EE8E1}"/>
          </ac:inkMkLst>
        </pc:inkChg>
        <pc:inkChg chg="add del mod">
          <ac:chgData name="(s) Saifuddin Mohammed Vithodawala" userId="57c0f443-dbf0-4257-a4e7-34cf9ac530f4" providerId="ADAL" clId="{966A9706-20AF-4A51-AD5D-BA14B23E0238}" dt="2024-09-09T13:09:22.151" v="2218" actId="478"/>
          <ac:inkMkLst>
            <pc:docMk/>
            <pc:sldMk cId="40485076" sldId="256"/>
            <ac:inkMk id="21" creationId="{8C554806-B349-8E46-EF98-F38ECD1B8BBD}"/>
          </ac:inkMkLst>
        </pc:inkChg>
        <pc:inkChg chg="add del mod">
          <ac:chgData name="(s) Saifuddin Mohammed Vithodawala" userId="57c0f443-dbf0-4257-a4e7-34cf9ac530f4" providerId="ADAL" clId="{966A9706-20AF-4A51-AD5D-BA14B23E0238}" dt="2024-09-09T13:09:21.112" v="2217" actId="478"/>
          <ac:inkMkLst>
            <pc:docMk/>
            <pc:sldMk cId="40485076" sldId="256"/>
            <ac:inkMk id="23" creationId="{B5D1D092-9946-310D-19B4-05ECE633B768}"/>
          </ac:inkMkLst>
        </pc:inkChg>
        <pc:inkChg chg="add del">
          <ac:chgData name="(s) Saifuddin Mohammed Vithodawala" userId="57c0f443-dbf0-4257-a4e7-34cf9ac530f4" providerId="ADAL" clId="{966A9706-20AF-4A51-AD5D-BA14B23E0238}" dt="2024-09-09T13:11:07.976" v="2221" actId="9405"/>
          <ac:inkMkLst>
            <pc:docMk/>
            <pc:sldMk cId="40485076" sldId="256"/>
            <ac:inkMk id="26" creationId="{4F31A65D-4032-BE25-4D66-4A13039AB04B}"/>
          </ac:inkMkLst>
        </pc:inkChg>
        <pc:inkChg chg="add del">
          <ac:chgData name="(s) Saifuddin Mohammed Vithodawala" userId="57c0f443-dbf0-4257-a4e7-34cf9ac530f4" providerId="ADAL" clId="{966A9706-20AF-4A51-AD5D-BA14B23E0238}" dt="2024-09-09T10:13:31.525" v="109" actId="9405"/>
          <ac:inkMkLst>
            <pc:docMk/>
            <pc:sldMk cId="40485076" sldId="256"/>
            <ac:inkMk id="27" creationId="{41D1D65B-D4A7-242D-699B-38E094F48725}"/>
          </ac:inkMkLst>
        </pc:inkChg>
        <pc:inkChg chg="add mod">
          <ac:chgData name="(s) Saifuddin Mohammed Vithodawala" userId="57c0f443-dbf0-4257-a4e7-34cf9ac530f4" providerId="ADAL" clId="{966A9706-20AF-4A51-AD5D-BA14B23E0238}" dt="2024-09-09T13:11:33.427" v="2227"/>
          <ac:inkMkLst>
            <pc:docMk/>
            <pc:sldMk cId="40485076" sldId="256"/>
            <ac:inkMk id="27" creationId="{F769FF2F-50DF-5822-127D-AEF8B2067D1F}"/>
          </ac:inkMkLst>
        </pc:inkChg>
        <pc:inkChg chg="add del">
          <ac:chgData name="(s) Saifuddin Mohammed Vithodawala" userId="57c0f443-dbf0-4257-a4e7-34cf9ac530f4" providerId="ADAL" clId="{966A9706-20AF-4A51-AD5D-BA14B23E0238}" dt="2024-09-09T10:14:33.465" v="113" actId="9405"/>
          <ac:inkMkLst>
            <pc:docMk/>
            <pc:sldMk cId="40485076" sldId="256"/>
            <ac:inkMk id="30" creationId="{923D699D-0615-EB24-8CF0-0EE7F440F35F}"/>
          </ac:inkMkLst>
        </pc:inkChg>
        <pc:inkChg chg="add mod">
          <ac:chgData name="(s) Saifuddin Mohammed Vithodawala" userId="57c0f443-dbf0-4257-a4e7-34cf9ac530f4" providerId="ADAL" clId="{966A9706-20AF-4A51-AD5D-BA14B23E0238}" dt="2024-09-09T13:11:33.427" v="2227"/>
          <ac:inkMkLst>
            <pc:docMk/>
            <pc:sldMk cId="40485076" sldId="256"/>
            <ac:inkMk id="30" creationId="{E76039F8-FC36-066F-FF10-149CC83A3EC8}"/>
          </ac:inkMkLst>
        </pc:inkChg>
        <pc:inkChg chg="add mod">
          <ac:chgData name="(s) Saifuddin Mohammed Vithodawala" userId="57c0f443-dbf0-4257-a4e7-34cf9ac530f4" providerId="ADAL" clId="{966A9706-20AF-4A51-AD5D-BA14B23E0238}" dt="2024-09-09T13:11:33.427" v="2227"/>
          <ac:inkMkLst>
            <pc:docMk/>
            <pc:sldMk cId="40485076" sldId="256"/>
            <ac:inkMk id="31" creationId="{A5EC7507-AF9F-21F9-5B3F-3E86CAB058AB}"/>
          </ac:inkMkLst>
        </pc:inkChg>
        <pc:inkChg chg="add del">
          <ac:chgData name="(s) Saifuddin Mohammed Vithodawala" userId="57c0f443-dbf0-4257-a4e7-34cf9ac530f4" providerId="ADAL" clId="{966A9706-20AF-4A51-AD5D-BA14B23E0238}" dt="2024-09-09T10:14:33.049" v="112" actId="9405"/>
          <ac:inkMkLst>
            <pc:docMk/>
            <pc:sldMk cId="40485076" sldId="256"/>
            <ac:inkMk id="31" creationId="{E14D977C-2D6E-ACD9-ACAE-7C76EE4CFC7E}"/>
          </ac:inkMkLst>
        </pc:inkChg>
        <pc:inkChg chg="add mod">
          <ac:chgData name="(s) Saifuddin Mohammed Vithodawala" userId="57c0f443-dbf0-4257-a4e7-34cf9ac530f4" providerId="ADAL" clId="{966A9706-20AF-4A51-AD5D-BA14B23E0238}" dt="2024-09-09T13:15:37.133" v="2325"/>
          <ac:inkMkLst>
            <pc:docMk/>
            <pc:sldMk cId="40485076" sldId="256"/>
            <ac:inkMk id="35" creationId="{9442E3B6-D854-71AD-35DB-C3CE702AF41B}"/>
          </ac:inkMkLst>
        </pc:inkChg>
        <pc:inkChg chg="add mod">
          <ac:chgData name="(s) Saifuddin Mohammed Vithodawala" userId="57c0f443-dbf0-4257-a4e7-34cf9ac530f4" providerId="ADAL" clId="{966A9706-20AF-4A51-AD5D-BA14B23E0238}" dt="2024-09-09T13:15:37.133" v="2325"/>
          <ac:inkMkLst>
            <pc:docMk/>
            <pc:sldMk cId="40485076" sldId="256"/>
            <ac:inkMk id="36" creationId="{6088DB63-EC66-6BDB-C7A5-29070761022C}"/>
          </ac:inkMkLst>
        </pc:inkChg>
        <pc:cxnChg chg="add del mod">
          <ac:chgData name="(s) Saifuddin Mohammed Vithodawala" userId="57c0f443-dbf0-4257-a4e7-34cf9ac530f4" providerId="ADAL" clId="{966A9706-20AF-4A51-AD5D-BA14B23E0238}" dt="2024-09-09T12:33:13.254" v="1820" actId="478"/>
          <ac:cxnSpMkLst>
            <pc:docMk/>
            <pc:sldMk cId="40485076" sldId="256"/>
            <ac:cxnSpMk id="2" creationId="{B5F31118-A68F-1A24-CF21-40A91D6A03E1}"/>
          </ac:cxnSpMkLst>
        </pc:cxnChg>
        <pc:cxnChg chg="del">
          <ac:chgData name="(s) Saifuddin Mohammed Vithodawala" userId="57c0f443-dbf0-4257-a4e7-34cf9ac530f4" providerId="ADAL" clId="{966A9706-20AF-4A51-AD5D-BA14B23E0238}" dt="2024-09-09T09:40:08.658" v="0" actId="478"/>
          <ac:cxnSpMkLst>
            <pc:docMk/>
            <pc:sldMk cId="40485076" sldId="256"/>
            <ac:cxnSpMk id="11" creationId="{1609704C-72DE-417A-90E9-BB104C691585}"/>
          </ac:cxnSpMkLst>
        </pc:cxnChg>
        <pc:cxnChg chg="add del mod">
          <ac:chgData name="(s) Saifuddin Mohammed Vithodawala" userId="57c0f443-dbf0-4257-a4e7-34cf9ac530f4" providerId="ADAL" clId="{966A9706-20AF-4A51-AD5D-BA14B23E0238}" dt="2024-09-09T10:56:16.419" v="1008" actId="478"/>
          <ac:cxnSpMkLst>
            <pc:docMk/>
            <pc:sldMk cId="40485076" sldId="256"/>
            <ac:cxnSpMk id="16" creationId="{56F863FB-0BBA-8408-A910-6FFE62C53670}"/>
          </ac:cxnSpMkLst>
        </pc:cxnChg>
        <pc:cxnChg chg="add del mod">
          <ac:chgData name="(s) Saifuddin Mohammed Vithodawala" userId="57c0f443-dbf0-4257-a4e7-34cf9ac530f4" providerId="ADAL" clId="{966A9706-20AF-4A51-AD5D-BA14B23E0238}" dt="2024-09-09T10:57:40.521" v="1022" actId="478"/>
          <ac:cxnSpMkLst>
            <pc:docMk/>
            <pc:sldMk cId="40485076" sldId="256"/>
            <ac:cxnSpMk id="34" creationId="{B21740C0-9CA2-D7E6-B23C-3149458328C6}"/>
          </ac:cxnSpMkLst>
        </pc:cxnChg>
        <pc:cxnChg chg="add del">
          <ac:chgData name="(s) Saifuddin Mohammed Vithodawala" userId="57c0f443-dbf0-4257-a4e7-34cf9ac530f4" providerId="ADAL" clId="{966A9706-20AF-4A51-AD5D-BA14B23E0238}" dt="2024-09-09T10:55:02.166" v="995" actId="478"/>
          <ac:cxnSpMkLst>
            <pc:docMk/>
            <pc:sldMk cId="40485076" sldId="256"/>
            <ac:cxnSpMk id="37" creationId="{FBC171B7-0575-20E6-8538-BBFE7AE48B88}"/>
          </ac:cxnSpMkLst>
        </pc:cxnChg>
        <pc:cxnChg chg="add del mod">
          <ac:chgData name="(s) Saifuddin Mohammed Vithodawala" userId="57c0f443-dbf0-4257-a4e7-34cf9ac530f4" providerId="ADAL" clId="{966A9706-20AF-4A51-AD5D-BA14B23E0238}" dt="2024-09-09T10:55:24.859" v="1001" actId="478"/>
          <ac:cxnSpMkLst>
            <pc:docMk/>
            <pc:sldMk cId="40485076" sldId="256"/>
            <ac:cxnSpMk id="38" creationId="{821BB706-AEA6-133E-6450-E927C8C56DDD}"/>
          </ac:cxnSpMkLst>
        </pc:cxnChg>
        <pc:cxnChg chg="add mod">
          <ac:chgData name="(s) Saifuddin Mohammed Vithodawala" userId="57c0f443-dbf0-4257-a4e7-34cf9ac530f4" providerId="ADAL" clId="{966A9706-20AF-4A51-AD5D-BA14B23E0238}" dt="2024-09-09T10:57:45.070" v="1023"/>
          <ac:cxnSpMkLst>
            <pc:docMk/>
            <pc:sldMk cId="40485076" sldId="256"/>
            <ac:cxnSpMk id="43" creationId="{22EE918D-8B4C-FEB9-C4A2-EE175D2BAFA0}"/>
          </ac:cxnSpMkLst>
        </pc:cxnChg>
        <pc:cxnChg chg="add mod">
          <ac:chgData name="(s) Saifuddin Mohammed Vithodawala" userId="57c0f443-dbf0-4257-a4e7-34cf9ac530f4" providerId="ADAL" clId="{966A9706-20AF-4A51-AD5D-BA14B23E0238}" dt="2024-09-09T10:57:50.240" v="1024"/>
          <ac:cxnSpMkLst>
            <pc:docMk/>
            <pc:sldMk cId="40485076" sldId="256"/>
            <ac:cxnSpMk id="44" creationId="{7E02AF26-CFD4-09D3-2848-4FEB6C5E8F27}"/>
          </ac:cxnSpMkLst>
        </pc:cxnChg>
        <pc:cxnChg chg="add del mod">
          <ac:chgData name="(s) Saifuddin Mohammed Vithodawala" userId="57c0f443-dbf0-4257-a4e7-34cf9ac530f4" providerId="ADAL" clId="{966A9706-20AF-4A51-AD5D-BA14B23E0238}" dt="2024-09-09T11:14:20.759" v="1301" actId="478"/>
          <ac:cxnSpMkLst>
            <pc:docMk/>
            <pc:sldMk cId="40485076" sldId="256"/>
            <ac:cxnSpMk id="47" creationId="{16309E0B-1AB2-4816-157C-13FD3A8F8CAF}"/>
          </ac:cxnSpMkLst>
        </pc:cxnChg>
        <pc:cxnChg chg="add del mod">
          <ac:chgData name="(s) Saifuddin Mohammed Vithodawala" userId="57c0f443-dbf0-4257-a4e7-34cf9ac530f4" providerId="ADAL" clId="{966A9706-20AF-4A51-AD5D-BA14B23E0238}" dt="2024-09-09T12:36:39.350" v="1845" actId="478"/>
          <ac:cxnSpMkLst>
            <pc:docMk/>
            <pc:sldMk cId="40485076" sldId="256"/>
            <ac:cxnSpMk id="48" creationId="{2D20E963-E2FE-1FDF-E105-D208BAF30E3A}"/>
          </ac:cxnSpMkLst>
        </pc:cxnChg>
        <pc:cxnChg chg="add mod">
          <ac:chgData name="(s) Saifuddin Mohammed Vithodawala" userId="57c0f443-dbf0-4257-a4e7-34cf9ac530f4" providerId="ADAL" clId="{966A9706-20AF-4A51-AD5D-BA14B23E0238}" dt="2024-09-09T13:05:29.161" v="2172" actId="1035"/>
          <ac:cxnSpMkLst>
            <pc:docMk/>
            <pc:sldMk cId="40485076" sldId="256"/>
            <ac:cxnSpMk id="53" creationId="{9FF962F7-922C-DF14-666D-ED63331A730D}"/>
          </ac:cxnSpMkLst>
        </pc:cxnChg>
        <pc:cxnChg chg="add del mod">
          <ac:chgData name="(s) Saifuddin Mohammed Vithodawala" userId="57c0f443-dbf0-4257-a4e7-34cf9ac530f4" providerId="ADAL" clId="{966A9706-20AF-4A51-AD5D-BA14B23E0238}" dt="2024-09-09T11:07:28.588" v="1221" actId="11529"/>
          <ac:cxnSpMkLst>
            <pc:docMk/>
            <pc:sldMk cId="40485076" sldId="256"/>
            <ac:cxnSpMk id="55" creationId="{6F9E618B-CE14-6BCA-58FE-A3C88B3FE711}"/>
          </ac:cxnSpMkLst>
        </pc:cxnChg>
        <pc:cxnChg chg="add mod">
          <ac:chgData name="(s) Saifuddin Mohammed Vithodawala" userId="57c0f443-dbf0-4257-a4e7-34cf9ac530f4" providerId="ADAL" clId="{966A9706-20AF-4A51-AD5D-BA14B23E0238}" dt="2024-09-09T13:05:29.161" v="2172" actId="1035"/>
          <ac:cxnSpMkLst>
            <pc:docMk/>
            <pc:sldMk cId="40485076" sldId="256"/>
            <ac:cxnSpMk id="57" creationId="{F56DAE9B-EB45-2EC1-459F-2AE1CDF8A7C2}"/>
          </ac:cxnSpMkLst>
        </pc:cxnChg>
        <pc:cxnChg chg="add mod">
          <ac:chgData name="(s) Saifuddin Mohammed Vithodawala" userId="57c0f443-dbf0-4257-a4e7-34cf9ac530f4" providerId="ADAL" clId="{966A9706-20AF-4A51-AD5D-BA14B23E0238}" dt="2024-09-09T13:05:29.161" v="2172" actId="1035"/>
          <ac:cxnSpMkLst>
            <pc:docMk/>
            <pc:sldMk cId="40485076" sldId="256"/>
            <ac:cxnSpMk id="62" creationId="{5EE38632-E45A-E1B8-BD0D-4C9DAE51E895}"/>
          </ac:cxnSpMkLst>
        </pc:cxnChg>
        <pc:cxnChg chg="add del mod">
          <ac:chgData name="(s) Saifuddin Mohammed Vithodawala" userId="57c0f443-dbf0-4257-a4e7-34cf9ac530f4" providerId="ADAL" clId="{966A9706-20AF-4A51-AD5D-BA14B23E0238}" dt="2024-09-09T12:33:26.908" v="1823" actId="478"/>
          <ac:cxnSpMkLst>
            <pc:docMk/>
            <pc:sldMk cId="40485076" sldId="256"/>
            <ac:cxnSpMk id="75" creationId="{B55B9B24-C50E-DFE6-29B2-A4FA23A11A75}"/>
          </ac:cxnSpMkLst>
        </pc:cxnChg>
        <pc:cxnChg chg="add del mod">
          <ac:chgData name="(s) Saifuddin Mohammed Vithodawala" userId="57c0f443-dbf0-4257-a4e7-34cf9ac530f4" providerId="ADAL" clId="{966A9706-20AF-4A51-AD5D-BA14B23E0238}" dt="2024-09-09T11:19:14.500" v="1595" actId="478"/>
          <ac:cxnSpMkLst>
            <pc:docMk/>
            <pc:sldMk cId="40485076" sldId="256"/>
            <ac:cxnSpMk id="79" creationId="{52723A5E-8355-074D-15F1-253FA46C2D69}"/>
          </ac:cxnSpMkLst>
        </pc:cxnChg>
        <pc:cxnChg chg="add mod">
          <ac:chgData name="(s) Saifuddin Mohammed Vithodawala" userId="57c0f443-dbf0-4257-a4e7-34cf9ac530f4" providerId="ADAL" clId="{966A9706-20AF-4A51-AD5D-BA14B23E0238}" dt="2024-09-09T13:05:29.161" v="2172" actId="1035"/>
          <ac:cxnSpMkLst>
            <pc:docMk/>
            <pc:sldMk cId="40485076" sldId="256"/>
            <ac:cxnSpMk id="84" creationId="{DCF9D573-EC70-034D-DD30-EB6AC207BAA6}"/>
          </ac:cxnSpMkLst>
        </pc:cxnChg>
        <pc:cxnChg chg="add mod">
          <ac:chgData name="(s) Saifuddin Mohammed Vithodawala" userId="57c0f443-dbf0-4257-a4e7-34cf9ac530f4" providerId="ADAL" clId="{966A9706-20AF-4A51-AD5D-BA14B23E0238}" dt="2024-09-09T13:05:29.161" v="2172" actId="1035"/>
          <ac:cxnSpMkLst>
            <pc:docMk/>
            <pc:sldMk cId="40485076" sldId="256"/>
            <ac:cxnSpMk id="87" creationId="{9DF726D7-1775-12E9-E5E7-8AB3C297E893}"/>
          </ac:cxnSpMkLst>
        </pc:cxnChg>
        <pc:cxnChg chg="add mod">
          <ac:chgData name="(s) Saifuddin Mohammed Vithodawala" userId="57c0f443-dbf0-4257-a4e7-34cf9ac530f4" providerId="ADAL" clId="{966A9706-20AF-4A51-AD5D-BA14B23E0238}" dt="2024-09-09T13:05:29.161" v="2172" actId="1035"/>
          <ac:cxnSpMkLst>
            <pc:docMk/>
            <pc:sldMk cId="40485076" sldId="256"/>
            <ac:cxnSpMk id="89" creationId="{CE4C5B83-ED84-1CB9-2777-B7686162A01C}"/>
          </ac:cxnSpMkLst>
        </pc:cxnChg>
        <pc:cxnChg chg="add mod">
          <ac:chgData name="(s) Saifuddin Mohammed Vithodawala" userId="57c0f443-dbf0-4257-a4e7-34cf9ac530f4" providerId="ADAL" clId="{966A9706-20AF-4A51-AD5D-BA14B23E0238}" dt="2024-09-09T13:05:29.161" v="2172" actId="1035"/>
          <ac:cxnSpMkLst>
            <pc:docMk/>
            <pc:sldMk cId="40485076" sldId="256"/>
            <ac:cxnSpMk id="90" creationId="{61137DBF-5B38-46FE-CF0A-0333C01A249A}"/>
          </ac:cxnSpMkLst>
        </pc:cxnChg>
        <pc:cxnChg chg="add mod">
          <ac:chgData name="(s) Saifuddin Mohammed Vithodawala" userId="57c0f443-dbf0-4257-a4e7-34cf9ac530f4" providerId="ADAL" clId="{966A9706-20AF-4A51-AD5D-BA14B23E0238}" dt="2024-09-09T13:05:29.161" v="2172" actId="1035"/>
          <ac:cxnSpMkLst>
            <pc:docMk/>
            <pc:sldMk cId="40485076" sldId="256"/>
            <ac:cxnSpMk id="91" creationId="{EB2C7F74-32B6-704C-D9EC-B914C418F2B3}"/>
          </ac:cxnSpMkLst>
        </pc:cxnChg>
        <pc:cxnChg chg="add del">
          <ac:chgData name="(s) Saifuddin Mohammed Vithodawala" userId="57c0f443-dbf0-4257-a4e7-34cf9ac530f4" providerId="ADAL" clId="{966A9706-20AF-4A51-AD5D-BA14B23E0238}" dt="2024-09-09T11:26:41.407" v="1769" actId="11529"/>
          <ac:cxnSpMkLst>
            <pc:docMk/>
            <pc:sldMk cId="40485076" sldId="256"/>
            <ac:cxnSpMk id="95" creationId="{5C1DDA42-76D8-FC4E-D962-7A299FE31CB9}"/>
          </ac:cxnSpMkLst>
        </pc:cxnChg>
      </pc:sldChg>
      <pc:sldMasterChg chg="modSldLayout">
        <pc:chgData name="(s) Saifuddin Mohammed Vithodawala" userId="57c0f443-dbf0-4257-a4e7-34cf9ac530f4" providerId="ADAL" clId="{966A9706-20AF-4A51-AD5D-BA14B23E0238}" dt="2024-09-09T14:13:29.886" v="3872" actId="313"/>
        <pc:sldMasterMkLst>
          <pc:docMk/>
          <pc:sldMasterMk cId="744064412" sldId="2147483648"/>
        </pc:sldMasterMkLst>
        <pc:sldLayoutChg chg="modSp mod">
          <pc:chgData name="(s) Saifuddin Mohammed Vithodawala" userId="57c0f443-dbf0-4257-a4e7-34cf9ac530f4" providerId="ADAL" clId="{966A9706-20AF-4A51-AD5D-BA14B23E0238}" dt="2024-09-09T14:13:29.886" v="3872" actId="313"/>
          <pc:sldLayoutMkLst>
            <pc:docMk/>
            <pc:sldMasterMk cId="744064412" sldId="2147483648"/>
            <pc:sldLayoutMk cId="1377081845" sldId="2147483649"/>
          </pc:sldLayoutMkLst>
          <pc:spChg chg="mod">
            <ac:chgData name="(s) Saifuddin Mohammed Vithodawala" userId="57c0f443-dbf0-4257-a4e7-34cf9ac530f4" providerId="ADAL" clId="{966A9706-20AF-4A51-AD5D-BA14B23E0238}" dt="2024-09-09T14:10:59.220" v="3837" actId="20577"/>
            <ac:spMkLst>
              <pc:docMk/>
              <pc:sldMasterMk cId="744064412" sldId="2147483648"/>
              <pc:sldLayoutMk cId="1377081845" sldId="2147483649"/>
              <ac:spMk id="10" creationId="{00000000-0000-0000-0000-000000000000}"/>
            </ac:spMkLst>
          </pc:spChg>
          <pc:spChg chg="mod">
            <ac:chgData name="(s) Saifuddin Mohammed Vithodawala" userId="57c0f443-dbf0-4257-a4e7-34cf9ac530f4" providerId="ADAL" clId="{966A9706-20AF-4A51-AD5D-BA14B23E0238}" dt="2024-09-09T14:13:29.886" v="3872" actId="313"/>
            <ac:spMkLst>
              <pc:docMk/>
              <pc:sldMasterMk cId="744064412" sldId="2147483648"/>
              <pc:sldLayoutMk cId="1377081845" sldId="2147483649"/>
              <ac:spMk id="13" creationId="{00000000-0000-0000-0000-000000000000}"/>
            </ac:spMkLst>
          </pc:spChg>
          <pc:spChg chg="mod">
            <ac:chgData name="(s) Saifuddin Mohammed Vithodawala" userId="57c0f443-dbf0-4257-a4e7-34cf9ac530f4" providerId="ADAL" clId="{966A9706-20AF-4A51-AD5D-BA14B23E0238}" dt="2024-09-09T13:50:31.044" v="3196" actId="27636"/>
            <ac:spMkLst>
              <pc:docMk/>
              <pc:sldMasterMk cId="744064412" sldId="2147483648"/>
              <pc:sldLayoutMk cId="1377081845" sldId="2147483649"/>
              <ac:spMk id="14"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lunet-my.sharepoint.com/personal/ttsm_lunet_lboro_ac_uk/Documents/Sensor%20Calibration.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14520679924215082"/>
          <c:y val="0.13050673957057543"/>
          <c:w val="0.78462548713720004"/>
          <c:h val="0.65799434551097358"/>
        </c:manualLayout>
      </c:layout>
      <c:scatterChart>
        <c:scatterStyle val="lineMarker"/>
        <c:varyColors val="0"/>
        <c:ser>
          <c:idx val="0"/>
          <c:order val="0"/>
          <c:tx>
            <c:v>Sensor Output</c:v>
          </c:tx>
          <c:spPr>
            <a:ln w="25400" cap="rnd">
              <a:noFill/>
              <a:round/>
            </a:ln>
            <a:effectLst/>
          </c:spPr>
          <c:marker>
            <c:symbol val="circle"/>
            <c:size val="5"/>
            <c:spPr>
              <a:solidFill>
                <a:schemeClr val="accent5"/>
              </a:solidFill>
              <a:ln w="9525">
                <a:solidFill>
                  <a:schemeClr val="accent5"/>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5"/>
                </a:solidFill>
                <a:prstDash val="sysDot"/>
              </a:ln>
              <a:effectLst/>
            </c:spPr>
            <c:trendlineType val="linear"/>
            <c:dispRSqr val="0"/>
            <c:dispEq val="0"/>
          </c:trendline>
          <c:trendline>
            <c:spPr>
              <a:ln w="19050" cap="rnd">
                <a:solidFill>
                  <a:schemeClr val="accent5"/>
                </a:solidFill>
                <a:prstDash val="sysDot"/>
              </a:ln>
              <a:effectLst/>
            </c:spPr>
            <c:trendlineType val="linear"/>
            <c:dispRSqr val="0"/>
            <c:dispEq val="1"/>
            <c:trendlineLbl>
              <c:layout>
                <c:manualLayout>
                  <c:x val="-0.14948812166378384"/>
                  <c:y val="2.0625057777895167E-2"/>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rendlineLbl>
          </c:trendline>
          <c:trendline>
            <c:spPr>
              <a:ln w="19050" cap="rnd">
                <a:solidFill>
                  <a:schemeClr val="accent5"/>
                </a:solidFill>
                <a:prstDash val="sysDot"/>
              </a:ln>
              <a:effectLst/>
            </c:spPr>
            <c:trendlineType val="linear"/>
            <c:dispRSqr val="1"/>
            <c:dispEq val="0"/>
            <c:trendlineLbl>
              <c:layout>
                <c:manualLayout>
                  <c:x val="-0.34779548824689949"/>
                  <c:y val="0.12735658776057079"/>
                </c:manualLayout>
              </c:layout>
              <c:numFmt formatCode="General" sourceLinked="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rendlineLbl>
          </c:trendline>
          <c:xVal>
            <c:numRef>
              <c:f>'Seeed sensor'!$C$5:$C$12</c:f>
              <c:numCache>
                <c:formatCode>General</c:formatCode>
                <c:ptCount val="8"/>
                <c:pt idx="0">
                  <c:v>125</c:v>
                </c:pt>
                <c:pt idx="1">
                  <c:v>150</c:v>
                </c:pt>
                <c:pt idx="2">
                  <c:v>175</c:v>
                </c:pt>
                <c:pt idx="3">
                  <c:v>200</c:v>
                </c:pt>
                <c:pt idx="4">
                  <c:v>225</c:v>
                </c:pt>
                <c:pt idx="5">
                  <c:v>250</c:v>
                </c:pt>
                <c:pt idx="6">
                  <c:v>275</c:v>
                </c:pt>
                <c:pt idx="7">
                  <c:v>300</c:v>
                </c:pt>
              </c:numCache>
            </c:numRef>
          </c:xVal>
          <c:yVal>
            <c:numRef>
              <c:f>'Seeed sensor'!$K$5:$K$12</c:f>
              <c:numCache>
                <c:formatCode>General</c:formatCode>
                <c:ptCount val="8"/>
                <c:pt idx="0">
                  <c:v>108.6</c:v>
                </c:pt>
                <c:pt idx="1">
                  <c:v>129.80000000000001</c:v>
                </c:pt>
                <c:pt idx="2">
                  <c:v>154.4</c:v>
                </c:pt>
                <c:pt idx="3">
                  <c:v>168.6</c:v>
                </c:pt>
                <c:pt idx="4">
                  <c:v>192.2</c:v>
                </c:pt>
                <c:pt idx="5">
                  <c:v>223.8</c:v>
                </c:pt>
                <c:pt idx="6">
                  <c:v>246.4</c:v>
                </c:pt>
                <c:pt idx="7">
                  <c:v>274</c:v>
                </c:pt>
              </c:numCache>
            </c:numRef>
          </c:yVal>
          <c:smooth val="0"/>
          <c:extLst>
            <c:ext xmlns:c16="http://schemas.microsoft.com/office/drawing/2014/chart" uri="{C3380CC4-5D6E-409C-BE32-E72D297353CC}">
              <c16:uniqueId val="{00000003-3079-4164-A56C-191B3D2D10E2}"/>
            </c:ext>
          </c:extLst>
        </c:ser>
        <c:dLbls>
          <c:dLblPos val="t"/>
          <c:showLegendKey val="0"/>
          <c:showVal val="1"/>
          <c:showCatName val="0"/>
          <c:showSerName val="0"/>
          <c:showPercent val="0"/>
          <c:showBubbleSize val="0"/>
        </c:dLbls>
        <c:axId val="576487824"/>
        <c:axId val="576488544"/>
      </c:scatterChart>
      <c:valAx>
        <c:axId val="576487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sz="2000" i="0" dirty="0">
                    <a:latin typeface="Calibri" panose="020F0502020204030204" pitchFamily="34" charset="0"/>
                    <a:ea typeface="Calibri" panose="020F0502020204030204" pitchFamily="34" charset="0"/>
                    <a:cs typeface="Calibri" panose="020F0502020204030204" pitchFamily="34" charset="0"/>
                  </a:rPr>
                  <a:t>Physical Measurements (mm)</a:t>
                </a:r>
              </a:p>
            </c:rich>
          </c:tx>
          <c:layout>
            <c:manualLayout>
              <c:xMode val="edge"/>
              <c:yMode val="edge"/>
              <c:x val="0.17195179447084144"/>
              <c:y val="0.8170958124608916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6488544"/>
        <c:crosses val="autoZero"/>
        <c:crossBetween val="midCat"/>
      </c:valAx>
      <c:valAx>
        <c:axId val="576488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GB" sz="2000" i="0" dirty="0">
                    <a:latin typeface="Calibri" panose="020F0502020204030204" pitchFamily="34" charset="0"/>
                    <a:ea typeface="Calibri" panose="020F0502020204030204" pitchFamily="34" charset="0"/>
                    <a:cs typeface="Calibri" panose="020F0502020204030204" pitchFamily="34" charset="0"/>
                  </a:rPr>
                  <a:t>Sensor Readings (mm)</a:t>
                </a:r>
              </a:p>
            </c:rich>
          </c:tx>
          <c:layout>
            <c:manualLayout>
              <c:xMode val="edge"/>
              <c:yMode val="edge"/>
              <c:x val="1.3895988851696755E-2"/>
              <c:y val="0.1829424907350023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6487824"/>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sz="20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Entry>
      <c:legendEntry>
        <c:idx val="1"/>
        <c:delete val="1"/>
      </c:legendEntry>
      <c:legendEntry>
        <c:idx val="2"/>
        <c:delete val="1"/>
      </c:legendEntry>
      <c:legendEntry>
        <c:idx val="3"/>
        <c:delete val="1"/>
      </c:legendEntry>
      <c:layout>
        <c:manualLayout>
          <c:xMode val="edge"/>
          <c:yMode val="edge"/>
          <c:x val="0.46385418621655428"/>
          <c:y val="0.6864254487623318"/>
          <c:w val="0.46599328264614004"/>
          <c:h val="8.992624840850284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0.08387</cdr:x>
      <cdr:y>0.87414</cdr:y>
    </cdr:from>
    <cdr:to>
      <cdr:x>0.91357</cdr:x>
      <cdr:y>1</cdr:y>
    </cdr:to>
    <cdr:sp macro="" textlink="">
      <cdr:nvSpPr>
        <cdr:cNvPr id="2" name="TextBox 1">
          <a:extLst xmlns:a="http://schemas.openxmlformats.org/drawingml/2006/main">
            <a:ext uri="{FF2B5EF4-FFF2-40B4-BE49-F238E27FC236}">
              <a16:creationId xmlns:a16="http://schemas.microsoft.com/office/drawing/2014/main" id="{7F60C190-AB46-C1F6-D5A0-0325D5E5BDD6}"/>
            </a:ext>
          </a:extLst>
        </cdr:cNvPr>
        <cdr:cNvSpPr txBox="1"/>
      </cdr:nvSpPr>
      <cdr:spPr>
        <a:xfrm xmlns:a="http://schemas.openxmlformats.org/drawingml/2006/main">
          <a:off x="435323" y="3228447"/>
          <a:ext cx="4306263" cy="46482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2000" dirty="0">
            <a:latin typeface="Calibri" panose="020F0502020204030204" pitchFamily="34" charset="0"/>
            <a:cs typeface="Calibri" panose="020F0502020204030204" pitchFamily="34" charset="0"/>
          </a:endParaRPr>
        </a:p>
      </cdr:txBody>
    </cdr: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3:11:24.394"/>
    </inkml:context>
    <inkml:brush xml:id="br0">
      <inkml:brushProperty name="width" value="0.35" units="cm"/>
      <inkml:brushProperty name="height" value="0.35" units="cm"/>
      <inkml:brushProperty name="color" value="#FFFFFF"/>
    </inkml:brush>
  </inkml:definitions>
  <inkml:trace contextRef="#ctx0" brushRef="#br0">312 3 24575,'44'-1'0,"-26"0"0,0 0 0,1 2 0,-1 0 0,34 7 0,-52-8 0,0 0 0,0 0 0,0 0 0,0 0 0,0 0 0,0 0 0,0 0 0,-1 0 0,1 0 0,0 0 0,0 0 0,0 0 0,0 1 0,0-1 0,0 0 0,0 0 0,0 0 0,0 0 0,0 0 0,0 0 0,0 0 0,0 0 0,0 0 0,0 0 0,0 1 0,0-1 0,0 0 0,0 0 0,0 0 0,0 0 0,0 0 0,0 0 0,0 0 0,0 0 0,0 0 0,0 1 0,0-1 0,0 0 0,0 0 0,0 0 0,0 0 0,0 0 0,0 0 0,0 0 0,0 0 0,0 0 0,1 0 0,-21 4 0,-24-1 0,-22-2 0,59-2 0,9 1 0,35 0 0,238 0 0,-380-1 0,25-2 0,0 5 0,-96 13 0,250-11 0,-52-4 0,-15-1 0,0 0 0,0 1 0,-1 0 0,1 0 0,0 1 0,0-1 0,0 2 0,-1-1 0,9 4 0,-15-5 0,0 0 0,0 0 0,0 0 0,1 0 0,-1 0 0,0 1 0,0-1 0,0 0 0,0 0 0,0 0 0,0 0 0,0 0 0,0 1 0,0-1 0,0 0 0,0 0 0,0 0 0,0 0 0,0 0 0,-1 1 0,1-1 0,0 0 0,0 0 0,0 0 0,0 0 0,0 0 0,0 1 0,0-1 0,0 0 0,0 0 0,0 0 0,-1 0 0,1 0 0,0 0 0,0 0 0,0 0 0,0 1 0,0-1 0,0 0 0,-1 0 0,1 0 0,0 0 0,0 0 0,0 0 0,0 0 0,-1 0 0,1 0 0,0 0 0,0 0 0,0 0 0,0 0 0,0 0 0,-1 0 0,-11 4 0,-209 37 0,206-35 0,18-3 0,26 0 0,229-3 0,-207-1 0,-133 20 0,-258 10 0,285-26 0,143 7 0,101-6 0,-29-1 0,-135 2 0,-25-5 0,0 0 0,0 1 0,0-1 0,0 0 0,0 1 0,0-1 0,0 0 0,0 0 0,0 1 0,0-1 0,0 0 0,-1 1 0,1-1 0,0 0 0,0 0 0,0 1 0,0-1 0,-1 0 0,1 0 0,0 1 0,0-1 0,0 0 0,-1 0 0,1 0 0,0 1 0,0-1 0,-1 0 0,1 0 0,0 0 0,-1 0 0,1 0 0,0 0 0,0 1 0,-1-1 0,1 0 0,-1 0 0,-44 15 0,-74 20 0,117-32 0,9-1 0,14-1 0,131-3 0,58 2 0,-172 7 0,-38-7 0,1 0 0,-1 0 0,0 1 0,1-1 0,-1 0 0,1 0 0,-1 0 0,1 1 0,-1-1 0,0 0 0,1 0 0,-1 1 0,1-1 0,-1 0 0,0 1 0,0-1 0,1 0 0,-1 1 0,0-1 0,1 1 0,-1-1 0,0 0 0,0 1 0,1 0 0,-2 0 0,1 0 0,-1-1 0,1 1 0,-1 0 0,1 0 0,-1-1 0,1 1 0,-1-1 0,1 1 0,-1 0 0,0-1 0,0 1 0,1-1 0,-1 1 0,0-1 0,0 0 0,1 1 0,-1-1 0,-1 1 0,-28 9 0,0 0 0,-1-2 0,-53 7 0,12-3 0,161-8 0,125-5 0,-328 5 0,-123 21 0,374-20 0,51-5 0,-168 4 0,-20-4 0,0 0 0,0 1 0,0-1 0,0 0 0,0 0 0,0 0 0,0 1 0,0-1 0,0 0 0,0 0 0,0 0 0,0 1 0,0-1 0,0 0 0,0 0 0,0 1 0,0-1 0,0 0 0,-1 0 0,1 0 0,0 1 0,0-1 0,0 0 0,0 0 0,0 0 0,-1 0 0,1 0 0,0 1 0,0-1 0,0 0 0,0 0 0,-1 0 0,1 0 0,0 0 0,0 0 0,0 0 0,-1 0 0,1 0 0,0 1 0,-1-1 0,-36 12 0,-7-3 0,9-3 0,0 1 0,0 2 0,-57 23 0,92-32 0,0 0 0,0 0 0,-1 0 0,1 0 0,0 0 0,0 0 0,-1 0 0,1 0 0,0 0 0,0 0 0,0 0 0,-1 0 0,1 1 0,0-1 0,0 0 0,0 0 0,0 0 0,-1 0 0,1 0 0,0 0 0,0 0 0,0 1 0,0-1 0,-1 0 0,1 0 0,0 0 0,0 0 0,0 1 0,0-1 0,0 0 0,0 0 0,0 0 0,-1 0 0,1 1 0,0-1 0,0 0 0,0 0 0,0 1 0,0-1 0,0 0 0,0 0 0,0 0 0,0 1 0,0-1 0,0 0 0,0 0 0,0 0 0,1 1 0,-1-1 0,0 0 0,0 0 0,0 0 0,0 1 0,0-1 0,0 0 0,0 0 0,0 0 0,1 0 0,17 5 0,26-1 0,319-6 0,-462 3 0,1 5 0,0 5 0,-111 25 0,192-30 0,17-6 0,0 0 0,0 0 0,-1 0 0,1 0 0,0 0 0,0 0 0,0 0 0,0 0 0,0 0 0,0 0 0,0 0 0,0 0 0,0 0 0,0 0 0,-1 0 0,1 0 0,0 0 0,0 1 0,0-1 0,0 0 0,0 0 0,0 0 0,0 0 0,0 0 0,0 0 0,0 0 0,0 0 0,0 0 0,0 0 0,0 1 0,0-1 0,0 0 0,0 0 0,0 0 0,0 0 0,0 0 0,0 0 0,0 0 0,0 0 0,0 0 0,0 1 0,0-1 0,0 0 0,0 0 0,0 0 0,0 0 0,0 0 0,0 0 0,0 0 0,0 0 0,0 0 0,0 0 0,0 1 0,0-1 0,1 0 0,-1 0 0,0 0 0,0 0 0,0 0 0,0 0 0,0 0 0,29 4 0,302-2 0,-215-4 0,-103 3 0,-33 1 0,-245 10 0,-9 1 0,265-12 0,-1-1 0,1 1 0,0 0 0,-1 1 0,-12 4 0,22-6 0,0 0 0,0 0 0,0 0 0,0 0 0,0 0 0,0 0 0,0 0 0,1 0 0,-1 0 0,0 1 0,0-1 0,0 0 0,0 0 0,0 0 0,0 0 0,0 0 0,0 0 0,0 0 0,0 0 0,0 0 0,0 0 0,0 0 0,0 0 0,0 1 0,0-1 0,0 0 0,0 0 0,0 0 0,0 0 0,0 0 0,0 0 0,0 0 0,0 0 0,0 0 0,0 0 0,0 0 0,0 1 0,0-1 0,0 0 0,0 0 0,0 0 0,0 0 0,0 0 0,0 0 0,0 0 0,0 0 0,0 0 0,0 0 0,0 0 0,0 0 0,-1 0 0,1 0 0,0 1 0,0-1 0,0 0 0,0 0 0,0 0 0,0 0 0,0 0 0,0 0 0,0 0 0,0 0 0,-1 0 0,14 3 0,17 1 0,229-3 0,-106-2 0,-438 11 0,258-6 0,27-4 0,0 0 0,0 0 0,0 0 0,-1 0 0,1 0 0,0 0 0,0 0 0,0 0 0,0 0 0,0 0 0,0 0 0,0 0 0,-1 0 0,1 0 0,0 0 0,0 0 0,0 0 0,0 0 0,0 0 0,0 0 0,0 0 0,-1 0 0,1 0 0,0 0 0,0 0 0,0 0 0,0 0 0,0 0 0,0 0 0,0 0 0,0 0 0,0 1 0,-1-1 0,1 0 0,0 0 0,0 0 0,0 0 0,0 0 0,0 0 0,0 0 0,0 1 0,0-1 0,0 0 0,0 0 0,0 0 0,0 0 0,0 0 0,0 0 0,0 0 0,0 1 0,0-1 0,0 0 0,0 0 0,0 0 0,0 0 0,0 0 0,0 0 0,0 0 0,0 1 0,10 3 0,15 2 0,8-3 0,-3 1 0,-59-3 0,-46-4 0,36 1 0,-1 1 0,-68 9 0,104-7 0,-1 0 0,0 1 0,1 0 0,-1 0 0,1 0 0,0 1 0,0-1 0,0 1 0,0 0 0,0 0 0,0 0 0,1 1 0,0-1 0,0 1 0,-4 5 0,-23 22 0,30-31 0,-1 1 0,1-1 0,-1 1 0,0-1 0,1 1 0,-1-1 0,1 1 0,-1-1 0,0 0 0,1 1 0,-1-1 0,0 0 0,1 0 0,-1 1 0,0-1 0,0 0 0,1 0 0,-1 0 0,0 0 0,0 0 0,1 0 0,-1 0 0,0 0 0,0 0 0,1 0 0,-1-1 0,0 1 0,1 0 0,-1 0 0,-1-1 0,1 0 0,0-1 0,0 1 0,0 0 0,1 0 0,-1-1 0,0 1 0,1-1 0,-1 1 0,0-1 0,1 1 0,0-1 0,-1 1 0,1-4 0,-1-2 0,1-1 0,0 0 0,0 0 0,1 0 0,1-8 0,0 7 0,1 1 0,1-1 0,-1 1 0,1 0 0,0 0 0,1 0 0,0 0 0,0 1 0,1 0 0,0 0 0,0 0 0,1 1 0,-1 0 0,1 0 0,9-5 0,-2 3 0,0 0 0,0 1 0,1 0 0,0 1 0,0 1 0,1 0 0,25-4 0,35-12 0,-30 6 0,-10 4 0,-21 6 0,1 1 0,0 0 0,-1 1 0,30-2 0,270 6 0,-302 0 0,0 1 0,0 0 0,0 1 0,0 0 0,-1 1 0,1 1 0,-1-1 0,0 2 0,0 0 0,-1 1 0,0 0 0,0 0 0,19 18 0,-26-22 0,0 1 0,-1 0 0,1 0 0,-1 1 0,0-1 0,0 1 0,-1 0 0,1 0 0,-1-1 0,0 2 0,2 8 0,-4-14 0,1 0 0,-1 1 0,0-1 0,0 0 0,0 0 0,0 0 0,0 1 0,0-1 0,-1 0 0,1 0 0,0 0 0,0 0 0,0 0 0,0 1 0,0-1 0,0 0 0,0 0 0,0 0 0,0 0 0,0 1 0,0-1 0,-1 0 0,1 0 0,0 0 0,0 0 0,0 0 0,0 0 0,0 0 0,-1 0 0,1 1 0,0-1 0,0 0 0,0 0 0,0 0 0,0 0 0,-1 0 0,1 0 0,0 0 0,0 0 0,0 0 0,0 0 0,-1 0 0,-9-4 0,-7-8 0,4 2 0,0 0 0,0 2 0,-2-1 0,1 2 0,-1 0 0,0 0 0,0 1 0,-1 1 0,1 1 0,-1 0 0,0 1 0,0 1 0,-1 1 0,1 0 0,-20 1 0,30 0 0,-37 4 0,42-4 0,0 0 0,0 0 0,0 1 0,0-1 0,0 0 0,0 0 0,0 1 0,1-1 0,-1 1 0,0-1 0,0 1 0,0-1 0,1 1 0,-1-1 0,0 1 0,0 0 0,1-1 0,-1 1 0,1 0 0,-1 0 0,1-1 0,-1 1 0,1 0 0,-1 0 0,1 0 0,-1 0 0,1 0 0,0-1 0,0 1 0,0 0 0,-1 0 0,1 0 0,0 0 0,0 0 0,0 0 0,0 0 0,1 0 0,-1 1 0,0-1 16,1 0-1,-1 0 1,1 0-1,-1 0 1,1 0-1,0 0 1,-1 0-1,1 0 1,0 0-1,0-1 1,-1 1-1,1 0 1,0 0-1,0-1 1,0 1-1,0-1 1,0 1 0,0-1-1,0 1 1,0-1-1,2 1 1,22 3-1723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3:11:25.976"/>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3:11:32.657"/>
    </inkml:context>
    <inkml:brush xml:id="br0">
      <inkml:brushProperty name="width" value="0.35" units="cm"/>
      <inkml:brushProperty name="height" value="0.35" units="cm"/>
      <inkml:brushProperty name="color" value="#FFFFFF"/>
    </inkml:brush>
  </inkml:definitions>
  <inkml:trace contextRef="#ctx0" brushRef="#br0">552 141 24575,'0'0'0,"0"0"0,-1 0 0,1 0 0,0 0 0,0 0 0,-1 0 0,1 0 0,0 0 0,0 0 0,0 0 0,-1 0 0,1 0 0,0 0 0,0 0 0,-1 0 0,1 0 0,0 0 0,0 1 0,0-1 0,-1 0 0,1 0 0,0 0 0,0 0 0,0 0 0,-1 1 0,1-1 0,0 0 0,0 0 0,0 0 0,0 1 0,0-1 0,0 0 0,0 0 0,-1 1 0,1-1 0,0 0 0,0 0 0,0 1 0,0-1 0,0 0 0,0 0 0,0 1 0,0-1 0,0 0 0,0 0 0,0 1 0,0-1 0,1 0 0,8 18 0,19 15 0,-14-15 0,-11-14 0,0-1 0,0 1 0,0 0 0,0-1 0,0 0 0,1 0 0,4 3 0,-8-9 0,0 0 0,0-1 0,0 1 0,0-1 0,-1 1 0,0-1 0,1 1 0,-3-4 0,-1-5 0,-2 1 0,1 0 0,-1 0 0,-1 1 0,0 0 0,0 0 0,-1 1 0,0 0 0,-1 0 0,0 0 0,-11-7 0,6 5 0,-2 1 0,0 0 0,0 1 0,0 0 0,-1 2 0,-31-11 0,33 15 0,1 0 0,-1 1 0,0 0 0,0 1 0,0 1 0,-18 2 0,24-2 0,0 1 0,1 1 0,-1 0 0,0 0 0,0 0 0,1 1 0,0 1 0,-1-1 0,1 1 0,1 1 0,-12 7 0,16-8 0,-1 0 0,1-1 0,0 1 0,1 1 0,-1-1 0,1 0 0,-3 7 0,-12 20 0,7-17 0,6-8 0,0 0 0,-1 0 0,1-1 0,-1 0 0,0 1 0,0-2 0,-6 5 0,11-9 0,-1 0 0,1 0 0,0 1 0,0-1 0,0 0 0,0 0 0,0 0 0,0 0 0,0 0 0,0 0 0,0 0 0,0 0 0,-1 0 0,1 0 0,0 0 0,0 0 0,0 0 0,0 0 0,0 0 0,0 0 0,0 0 0,0 0 0,0 0 0,-1 0 0,1 0 0,0 0 0,0 0 0,0 0 0,0 0 0,0 0 0,0 0 0,0 0 0,0 0 0,0-1 0,0 1 0,-1 0 0,1 0 0,0 0 0,0 0 0,0 0 0,0 0 0,0 0 0,0 0 0,0 0 0,0 0 0,0 0 0,0-1 0,0 1 0,0 0 0,0 0 0,0 0 0,0 0 0,0 0 0,0 0 0,0 0 0,0 0 0,0 0 0,0-1 0,0 1 0,0 0 0,0 0 0,0 0 0,0 0 0,0 0 0,3-12 0,12-12 0,-4 18 0,0 0 0,0 1 0,1 0 0,0 1 0,0 0 0,0 1 0,0 0 0,1 1 0,-1 1 0,1-1 0,12 2 0,-3-1 0,-1-2 0,27-5 0,-40 5 0,-8 0 0,-21 0 0,-29 1 0,85 1 0,0 1 0,43 5 0,-70-2 0,-10 1 0,-20 4 0,-33 2 0,-4 0 0,-118 3 0,154-14 0,16 0 0,1 0 0,-1 1 0,0 0 0,0 0 0,1 0 0,-1 1 0,0 0 0,-9 3 0,16-4 0,1 1 0,-1-1 0,0 1 0,0-1 0,0 0 0,1 1 0,-1-1 0,0 1 0,1-1 0,-1 0 0,0 1 0,1-1 0,-1 0 0,0 1 0,1-1 0,-1 0 0,1 0 0,-1 1 0,0-1 0,1 0 0,-1 0 0,1 0 0,-1 0 0,1 0 0,-1 1 0,1-1 0,-1 0 0,1 0 0,-1 0 0,1 0 0,-1 0 0,1-1 0,22 6 0,258-1 0,-154-6 0,-527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3:15:34.185"/>
    </inkml:context>
    <inkml:brush xml:id="br0">
      <inkml:brushProperty name="width" value="0.1" units="cm"/>
      <inkml:brushProperty name="height" value="0.1" units="cm"/>
    </inkml:brush>
  </inkml:definitions>
  <inkml:trace contextRef="#ctx0" brushRef="#br0">1629 1 24575,'-1628'0'0,"3511"0"-1365,-1852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9T13:15:36.252"/>
    </inkml:context>
    <inkml:brush xml:id="br0">
      <inkml:brushProperty name="width" value="0.1" units="cm"/>
      <inkml:brushProperty name="height" value="0.1" units="cm"/>
    </inkml:brush>
  </inkml:definitions>
  <inkml:trace contextRef="#ctx0" brushRef="#br0">0 1 24575,'1576'0'-1365,"-1548"0"-5461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9E6834-4CC3-344A-A5DF-728159364580}" type="datetimeFigureOut">
              <a:rPr lang="en-US" smtClean="0"/>
              <a:t>9/9/2024</a:t>
            </a:fld>
            <a:endParaRPr lang="en-US"/>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E4BFF1-F933-4D48-88F2-CA96C98E031C}" type="slidenum">
              <a:rPr lang="en-US" smtClean="0"/>
              <a:t>‹#›</a:t>
            </a:fld>
            <a:endParaRPr lang="en-US"/>
          </a:p>
        </p:txBody>
      </p:sp>
    </p:spTree>
    <p:extLst>
      <p:ext uri="{BB962C8B-B14F-4D97-AF65-F5344CB8AC3E}">
        <p14:creationId xmlns:p14="http://schemas.microsoft.com/office/powerpoint/2010/main" val="326519488"/>
      </p:ext>
    </p:extLst>
  </p:cSld>
  <p:clrMap bg1="lt1" tx1="dk1" bg2="lt2" tx2="dk2" accent1="accent1" accent2="accent2" accent3="accent3" accent4="accent4" accent5="accent5" accent6="accent6" hlink="hlink" folHlink="folHlink"/>
  <p:notesStyle>
    <a:lvl1pPr marL="0" algn="l" defTabSz="1475919" rtl="0" eaLnBrk="1" latinLnBrk="0" hangingPunct="1">
      <a:defRPr sz="3887" kern="1200">
        <a:solidFill>
          <a:schemeClr val="tx1"/>
        </a:solidFill>
        <a:latin typeface="+mn-lt"/>
        <a:ea typeface="+mn-ea"/>
        <a:cs typeface="+mn-cs"/>
      </a:defRPr>
    </a:lvl1pPr>
    <a:lvl2pPr marL="1475919" algn="l" defTabSz="1475919" rtl="0" eaLnBrk="1" latinLnBrk="0" hangingPunct="1">
      <a:defRPr sz="3887" kern="1200">
        <a:solidFill>
          <a:schemeClr val="tx1"/>
        </a:solidFill>
        <a:latin typeface="+mn-lt"/>
        <a:ea typeface="+mn-ea"/>
        <a:cs typeface="+mn-cs"/>
      </a:defRPr>
    </a:lvl2pPr>
    <a:lvl3pPr marL="2951836" algn="l" defTabSz="1475919" rtl="0" eaLnBrk="1" latinLnBrk="0" hangingPunct="1">
      <a:defRPr sz="3887" kern="1200">
        <a:solidFill>
          <a:schemeClr val="tx1"/>
        </a:solidFill>
        <a:latin typeface="+mn-lt"/>
        <a:ea typeface="+mn-ea"/>
        <a:cs typeface="+mn-cs"/>
      </a:defRPr>
    </a:lvl3pPr>
    <a:lvl4pPr marL="4427755" algn="l" defTabSz="1475919" rtl="0" eaLnBrk="1" latinLnBrk="0" hangingPunct="1">
      <a:defRPr sz="3887" kern="1200">
        <a:solidFill>
          <a:schemeClr val="tx1"/>
        </a:solidFill>
        <a:latin typeface="+mn-lt"/>
        <a:ea typeface="+mn-ea"/>
        <a:cs typeface="+mn-cs"/>
      </a:defRPr>
    </a:lvl4pPr>
    <a:lvl5pPr marL="5903673" algn="l" defTabSz="1475919" rtl="0" eaLnBrk="1" latinLnBrk="0" hangingPunct="1">
      <a:defRPr sz="3887" kern="1200">
        <a:solidFill>
          <a:schemeClr val="tx1"/>
        </a:solidFill>
        <a:latin typeface="+mn-lt"/>
        <a:ea typeface="+mn-ea"/>
        <a:cs typeface="+mn-cs"/>
      </a:defRPr>
    </a:lvl5pPr>
    <a:lvl6pPr marL="7379591" algn="l" defTabSz="1475919" rtl="0" eaLnBrk="1" latinLnBrk="0" hangingPunct="1">
      <a:defRPr sz="3887" kern="1200">
        <a:solidFill>
          <a:schemeClr val="tx1"/>
        </a:solidFill>
        <a:latin typeface="+mn-lt"/>
        <a:ea typeface="+mn-ea"/>
        <a:cs typeface="+mn-cs"/>
      </a:defRPr>
    </a:lvl6pPr>
    <a:lvl7pPr marL="8855509" algn="l" defTabSz="1475919" rtl="0" eaLnBrk="1" latinLnBrk="0" hangingPunct="1">
      <a:defRPr sz="3887" kern="1200">
        <a:solidFill>
          <a:schemeClr val="tx1"/>
        </a:solidFill>
        <a:latin typeface="+mn-lt"/>
        <a:ea typeface="+mn-ea"/>
        <a:cs typeface="+mn-cs"/>
      </a:defRPr>
    </a:lvl7pPr>
    <a:lvl8pPr marL="10331428" algn="l" defTabSz="1475919" rtl="0" eaLnBrk="1" latinLnBrk="0" hangingPunct="1">
      <a:defRPr sz="3887" kern="1200">
        <a:solidFill>
          <a:schemeClr val="tx1"/>
        </a:solidFill>
        <a:latin typeface="+mn-lt"/>
        <a:ea typeface="+mn-ea"/>
        <a:cs typeface="+mn-cs"/>
      </a:defRPr>
    </a:lvl8pPr>
    <a:lvl9pPr marL="11807346" algn="l" defTabSz="1475919" rtl="0" eaLnBrk="1" latinLnBrk="0" hangingPunct="1">
      <a:defRPr sz="3887"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oster Layout">
    <p:spTree>
      <p:nvGrpSpPr>
        <p:cNvPr id="1" name=""/>
        <p:cNvGrpSpPr/>
        <p:nvPr/>
      </p:nvGrpSpPr>
      <p:grpSpPr>
        <a:xfrm>
          <a:off x="0" y="0"/>
          <a:ext cx="0" cy="0"/>
          <a:chOff x="0" y="0"/>
          <a:chExt cx="0" cy="0"/>
        </a:xfrm>
      </p:grpSpPr>
      <p:sp>
        <p:nvSpPr>
          <p:cNvPr id="8" name="Text Box 38"/>
          <p:cNvSpPr txBox="1">
            <a:spLocks noChangeArrowheads="1"/>
          </p:cNvSpPr>
          <p:nvPr userDrawn="1"/>
        </p:nvSpPr>
        <p:spPr bwMode="auto">
          <a:xfrm>
            <a:off x="988949" y="3128337"/>
            <a:ext cx="12707009" cy="506499"/>
          </a:xfrm>
          <a:prstGeom prst="rect">
            <a:avLst/>
          </a:prstGeom>
          <a:noFill/>
          <a:ln w="9525">
            <a:noFill/>
            <a:miter lim="800000"/>
            <a:headEnd/>
            <a:tailEnd/>
          </a:ln>
        </p:spPr>
        <p:txBody>
          <a:bodyPr wrap="square" lIns="64596" tIns="32297" rIns="64596" bIns="32297">
            <a:spAutoFit/>
          </a:bodyPr>
          <a:lstStyle/>
          <a:p>
            <a:pPr defTabSz="644902" eaLnBrk="0" hangingPunct="0">
              <a:lnSpc>
                <a:spcPct val="110000"/>
              </a:lnSpc>
              <a:defRPr/>
            </a:pPr>
            <a:r>
              <a:rPr lang="en-GB" sz="2826" dirty="0">
                <a:solidFill>
                  <a:schemeClr val="bg1"/>
                </a:solidFill>
                <a:latin typeface="+mj-lt"/>
              </a:rPr>
              <a:t>Saifuddin Mohammed Vithodawala</a:t>
            </a:r>
            <a:endParaRPr lang="en-GB" sz="2826" i="1" dirty="0">
              <a:solidFill>
                <a:schemeClr val="bg1"/>
              </a:solidFill>
              <a:latin typeface="+mj-lt"/>
            </a:endParaRPr>
          </a:p>
        </p:txBody>
      </p:sp>
      <p:sp>
        <p:nvSpPr>
          <p:cNvPr id="9" name="Text Box 37"/>
          <p:cNvSpPr txBox="1">
            <a:spLocks noChangeArrowheads="1"/>
          </p:cNvSpPr>
          <p:nvPr userDrawn="1"/>
        </p:nvSpPr>
        <p:spPr bwMode="auto">
          <a:xfrm>
            <a:off x="988949" y="628632"/>
            <a:ext cx="12707009" cy="347916"/>
          </a:xfrm>
          <a:prstGeom prst="rect">
            <a:avLst/>
          </a:prstGeom>
          <a:noFill/>
          <a:ln w="9525">
            <a:noFill/>
            <a:miter lim="800000"/>
            <a:headEnd/>
            <a:tailEnd/>
          </a:ln>
        </p:spPr>
        <p:txBody>
          <a:bodyPr wrap="square" lIns="0" tIns="0" rIns="0" bIns="0">
            <a:spAutoFit/>
          </a:bodyPr>
          <a:lstStyle/>
          <a:p>
            <a:pPr defTabSz="644902" eaLnBrk="0" hangingPunct="0">
              <a:spcBef>
                <a:spcPct val="50000"/>
              </a:spcBef>
              <a:defRPr/>
            </a:pPr>
            <a:r>
              <a:rPr lang="en-GB" sz="2261" b="0" i="1" dirty="0">
                <a:solidFill>
                  <a:srgbClr val="FFFFFF"/>
                </a:solidFill>
                <a:latin typeface="+mj-lt"/>
              </a:rPr>
              <a:t>Aeronautical and Automotive Engineering </a:t>
            </a:r>
          </a:p>
        </p:txBody>
      </p:sp>
      <p:sp>
        <p:nvSpPr>
          <p:cNvPr id="12" name="Title 11"/>
          <p:cNvSpPr>
            <a:spLocks noGrp="1"/>
          </p:cNvSpPr>
          <p:nvPr>
            <p:ph type="title"/>
          </p:nvPr>
        </p:nvSpPr>
        <p:spPr>
          <a:xfrm>
            <a:off x="993966" y="976875"/>
            <a:ext cx="12701991" cy="2151462"/>
          </a:xfrm>
          <a:prstGeom prst="rect">
            <a:avLst/>
          </a:prstGeom>
        </p:spPr>
        <p:txBody>
          <a:bodyPr anchor="ctr"/>
          <a:lstStyle>
            <a:lvl1pPr>
              <a:defRPr b="1"/>
            </a:lvl1pPr>
          </a:lstStyle>
          <a:p>
            <a:r>
              <a:rPr lang="en-GB" dirty="0"/>
              <a:t>Click to edit Master title style</a:t>
            </a:r>
            <a:endParaRPr lang="en-US" dirty="0"/>
          </a:p>
        </p:txBody>
      </p:sp>
      <p:sp>
        <p:nvSpPr>
          <p:cNvPr id="13" name="Subtitle 2"/>
          <p:cNvSpPr txBox="1">
            <a:spLocks/>
          </p:cNvSpPr>
          <p:nvPr userDrawn="1"/>
        </p:nvSpPr>
        <p:spPr>
          <a:xfrm>
            <a:off x="1" y="28132171"/>
            <a:ext cx="10161704" cy="2143042"/>
          </a:xfrm>
          <a:prstGeom prst="rect">
            <a:avLst/>
          </a:prstGeom>
          <a:solidFill>
            <a:schemeClr val="accent2"/>
          </a:solidFill>
        </p:spPr>
        <p:txBody>
          <a:bodyPr vert="horz" lIns="295044" tIns="147522" rIns="295044" bIns="147522" numCol="2" rtlCol="0" anchor="t">
            <a:normAutofit/>
          </a:bodyPr>
          <a:lstStyle>
            <a:lvl1pPr marL="0" indent="0" algn="r" defTabSz="2088170" rtl="0" eaLnBrk="1" latinLnBrk="0" hangingPunct="1">
              <a:spcBef>
                <a:spcPct val="20000"/>
              </a:spcBef>
              <a:buFont typeface="Arial"/>
              <a:buNone/>
              <a:defRPr sz="3200" kern="1200" baseline="0">
                <a:solidFill>
                  <a:schemeClr val="bg1"/>
                </a:solidFill>
                <a:latin typeface="+mn-lt"/>
                <a:ea typeface="+mn-ea"/>
                <a:cs typeface="+mn-cs"/>
              </a:defRPr>
            </a:lvl1pPr>
            <a:lvl2pPr marL="2088170"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2pPr>
            <a:lvl3pPr marL="4176339"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3pPr>
            <a:lvl4pPr marL="6264509"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4pPr>
            <a:lvl5pPr marL="8352678"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5pPr>
            <a:lvl6pPr marL="10440848"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6pPr>
            <a:lvl7pPr marL="12529017"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7pPr>
            <a:lvl8pPr marL="14617187"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8pPr>
            <a:lvl9pPr marL="16705356"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9pPr>
          </a:lstStyle>
          <a:p>
            <a:pPr algn="l"/>
            <a:r>
              <a:rPr lang="en-GB" sz="1554" b="1" kern="1200" baseline="0" dirty="0">
                <a:solidFill>
                  <a:schemeClr val="bg1"/>
                </a:solidFill>
                <a:latin typeface="+mj-lt"/>
                <a:ea typeface="+mn-ea"/>
                <a:cs typeface="+mn-cs"/>
              </a:rPr>
              <a:t>REFERENCES </a:t>
            </a:r>
            <a:endParaRPr lang="en-GB" sz="1554" b="0" i="1" kern="1200" baseline="0" dirty="0">
              <a:solidFill>
                <a:schemeClr val="bg1"/>
              </a:solidFill>
              <a:latin typeface="+mj-lt"/>
              <a:ea typeface="+mn-ea"/>
              <a:cs typeface="+mn-cs"/>
            </a:endParaRPr>
          </a:p>
          <a:p>
            <a:pPr marL="363388" indent="-363388" algn="l">
              <a:buAutoNum type="arabicPeriod"/>
            </a:pPr>
            <a:r>
              <a:rPr lang="en-GB" sz="1554" kern="1200" baseline="0" dirty="0">
                <a:solidFill>
                  <a:schemeClr val="bg1"/>
                </a:solidFill>
                <a:latin typeface="+mj-lt"/>
                <a:ea typeface="+mn-ea"/>
                <a:cs typeface="+mn-cs"/>
              </a:rPr>
              <a:t>Daniel </a:t>
            </a:r>
            <a:r>
              <a:rPr lang="en-GB" sz="1554" kern="1200" baseline="0" dirty="0" err="1">
                <a:solidFill>
                  <a:schemeClr val="bg1"/>
                </a:solidFill>
                <a:latin typeface="+mj-lt"/>
                <a:ea typeface="+mn-ea"/>
                <a:cs typeface="+mn-cs"/>
              </a:rPr>
              <a:t>Smrcka</a:t>
            </a:r>
            <a:r>
              <a:rPr lang="en-GB" sz="1554" kern="1200" baseline="0" dirty="0">
                <a:solidFill>
                  <a:schemeClr val="bg1"/>
                </a:solidFill>
                <a:latin typeface="+mj-lt"/>
                <a:ea typeface="+mn-ea"/>
                <a:cs typeface="+mn-cs"/>
              </a:rPr>
              <a:t>, Tomas Baca, Tiago Nascimento, Martin </a:t>
            </a:r>
            <a:r>
              <a:rPr lang="en-GB" sz="1554" kern="1200" baseline="0" dirty="0" err="1">
                <a:solidFill>
                  <a:schemeClr val="bg1"/>
                </a:solidFill>
                <a:latin typeface="+mj-lt"/>
                <a:ea typeface="+mn-ea"/>
                <a:cs typeface="+mn-cs"/>
              </a:rPr>
              <a:t>Saska</a:t>
            </a:r>
            <a:r>
              <a:rPr lang="en-GB" sz="1554" kern="1200" baseline="0">
                <a:solidFill>
                  <a:schemeClr val="bg1"/>
                </a:solidFill>
                <a:latin typeface="+mj-lt"/>
                <a:ea typeface="+mn-ea"/>
                <a:cs typeface="+mn-cs"/>
              </a:rPr>
              <a:t>, ‘</a:t>
            </a:r>
            <a:r>
              <a:rPr lang="en-GB" sz="1554" i="1" kern="1200" baseline="0">
                <a:solidFill>
                  <a:schemeClr val="bg1"/>
                </a:solidFill>
                <a:latin typeface="+mj-lt"/>
                <a:ea typeface="+mn-ea"/>
                <a:cs typeface="+mn-cs"/>
              </a:rPr>
              <a:t>Admittance </a:t>
            </a:r>
            <a:r>
              <a:rPr lang="en-GB" sz="1554" i="1" kern="1200" baseline="0" dirty="0">
                <a:solidFill>
                  <a:schemeClr val="bg1"/>
                </a:solidFill>
                <a:latin typeface="+mj-lt"/>
                <a:ea typeface="+mn-ea"/>
                <a:cs typeface="+mn-cs"/>
              </a:rPr>
              <a:t>Force-Based UAV-Wall Stabilization and Press Exertion for Documentation and Inspection of </a:t>
            </a:r>
            <a:r>
              <a:rPr lang="en-GB" sz="1554" i="1" kern="1200" baseline="0">
                <a:solidFill>
                  <a:schemeClr val="bg1"/>
                </a:solidFill>
                <a:latin typeface="+mj-lt"/>
                <a:ea typeface="+mn-ea"/>
                <a:cs typeface="+mn-cs"/>
              </a:rPr>
              <a:t>Historical Buildings’</a:t>
            </a:r>
            <a:r>
              <a:rPr lang="en-GB" sz="1554" kern="1200" baseline="0">
                <a:solidFill>
                  <a:schemeClr val="bg1"/>
                </a:solidFill>
                <a:latin typeface="+mj-lt"/>
                <a:ea typeface="+mn-ea"/>
                <a:cs typeface="+mn-cs"/>
              </a:rPr>
              <a:t>, </a:t>
            </a:r>
            <a:r>
              <a:rPr lang="en-GB" sz="1554" kern="1200" baseline="0" dirty="0">
                <a:solidFill>
                  <a:schemeClr val="bg1"/>
                </a:solidFill>
                <a:latin typeface="+mj-lt"/>
                <a:ea typeface="+mn-ea"/>
                <a:cs typeface="+mn-cs"/>
              </a:rPr>
              <a:t>IEEE</a:t>
            </a:r>
            <a:endParaRPr lang="en-GB" sz="1400" kern="1200" baseline="0" dirty="0">
              <a:solidFill>
                <a:schemeClr val="bg1"/>
              </a:solidFill>
              <a:latin typeface="+mj-lt"/>
              <a:ea typeface="+mn-ea"/>
              <a:cs typeface="+mn-cs"/>
            </a:endParaRPr>
          </a:p>
          <a:p>
            <a:pPr marL="363388" marR="0" indent="-363388" algn="l" defTabSz="1475292" rtl="0" eaLnBrk="1" fontAlgn="auto" latinLnBrk="0" hangingPunct="1">
              <a:lnSpc>
                <a:spcPct val="100000"/>
              </a:lnSpc>
              <a:spcBef>
                <a:spcPct val="20000"/>
              </a:spcBef>
              <a:spcAft>
                <a:spcPts val="0"/>
              </a:spcAft>
              <a:buClrTx/>
              <a:buSzTx/>
              <a:buFont typeface="Arial"/>
              <a:buAutoNum type="arabicPeriod"/>
              <a:tabLst/>
              <a:defRPr/>
            </a:pPr>
            <a:r>
              <a:rPr lang="en-GB" sz="1554" kern="1200" baseline="0" dirty="0">
                <a:solidFill>
                  <a:schemeClr val="bg1"/>
                </a:solidFill>
                <a:latin typeface="+mj-lt"/>
                <a:ea typeface="+mn-ea"/>
                <a:cs typeface="+mn-cs"/>
              </a:rPr>
              <a:t>Anibal </a:t>
            </a:r>
            <a:r>
              <a:rPr lang="en-GB" sz="1554" kern="1200" baseline="0" dirty="0" err="1">
                <a:solidFill>
                  <a:schemeClr val="bg1"/>
                </a:solidFill>
                <a:latin typeface="+mj-lt"/>
                <a:ea typeface="+mn-ea"/>
                <a:cs typeface="+mn-cs"/>
              </a:rPr>
              <a:t>Ollero</a:t>
            </a:r>
            <a:r>
              <a:rPr lang="en-GB" sz="1554" kern="1200" baseline="0" dirty="0">
                <a:solidFill>
                  <a:schemeClr val="bg1"/>
                </a:solidFill>
                <a:latin typeface="+mj-lt"/>
                <a:ea typeface="+mn-ea"/>
                <a:cs typeface="+mn-cs"/>
              </a:rPr>
              <a:t>, Marco </a:t>
            </a:r>
            <a:r>
              <a:rPr lang="en-GB" sz="1554" kern="1200" baseline="0" dirty="0" err="1">
                <a:solidFill>
                  <a:schemeClr val="bg1"/>
                </a:solidFill>
                <a:latin typeface="+mj-lt"/>
                <a:ea typeface="+mn-ea"/>
                <a:cs typeface="+mn-cs"/>
              </a:rPr>
              <a:t>Tognon</a:t>
            </a:r>
            <a:r>
              <a:rPr lang="en-GB" sz="1554" kern="1200" baseline="0" dirty="0">
                <a:solidFill>
                  <a:schemeClr val="bg1"/>
                </a:solidFill>
                <a:latin typeface="+mj-lt"/>
                <a:ea typeface="+mn-ea"/>
                <a:cs typeface="+mn-cs"/>
              </a:rPr>
              <a:t>, Alejandro Suarez, </a:t>
            </a:r>
            <a:r>
              <a:rPr lang="en-GB" sz="1554" kern="1200" baseline="0" dirty="0" err="1">
                <a:solidFill>
                  <a:schemeClr val="bg1"/>
                </a:solidFill>
                <a:latin typeface="+mj-lt"/>
                <a:ea typeface="+mn-ea"/>
                <a:cs typeface="+mn-cs"/>
              </a:rPr>
              <a:t>Dongjun</a:t>
            </a:r>
            <a:r>
              <a:rPr lang="en-GB" sz="1554" kern="1200" baseline="0" dirty="0">
                <a:solidFill>
                  <a:schemeClr val="bg1"/>
                </a:solidFill>
                <a:latin typeface="+mj-lt"/>
                <a:ea typeface="+mn-ea"/>
                <a:cs typeface="+mn-cs"/>
              </a:rPr>
              <a:t> Lee, Antonio Franchi, ‘</a:t>
            </a:r>
            <a:r>
              <a:rPr lang="en-GB" sz="1554" i="1" kern="1200" baseline="0" dirty="0">
                <a:solidFill>
                  <a:schemeClr val="bg1"/>
                </a:solidFill>
                <a:latin typeface="+mj-lt"/>
                <a:ea typeface="+mn-ea"/>
                <a:cs typeface="+mn-cs"/>
              </a:rPr>
              <a:t>Past, Present, and Future of Aerial Robotic </a:t>
            </a:r>
            <a:r>
              <a:rPr lang="en-GB" sz="1554" i="1" kern="1200" baseline="0" dirty="0" err="1">
                <a:solidFill>
                  <a:schemeClr val="bg1"/>
                </a:solidFill>
                <a:latin typeface="+mj-lt"/>
                <a:ea typeface="+mn-ea"/>
                <a:cs typeface="+mn-cs"/>
              </a:rPr>
              <a:t>MAnipulators</a:t>
            </a:r>
            <a:r>
              <a:rPr lang="en-GB" sz="1554" i="1" kern="1200" baseline="0" dirty="0">
                <a:solidFill>
                  <a:schemeClr val="bg1"/>
                </a:solidFill>
                <a:latin typeface="+mj-lt"/>
                <a:ea typeface="+mn-ea"/>
                <a:cs typeface="+mn-cs"/>
              </a:rPr>
              <a:t>’, IEEE</a:t>
            </a:r>
            <a:endParaRPr lang="en-GB" sz="1554" kern="1200" baseline="0" dirty="0">
              <a:solidFill>
                <a:schemeClr val="bg1"/>
              </a:solidFill>
              <a:latin typeface="+mj-lt"/>
              <a:ea typeface="+mn-ea"/>
              <a:cs typeface="+mn-cs"/>
            </a:endParaRPr>
          </a:p>
        </p:txBody>
      </p:sp>
      <p:sp>
        <p:nvSpPr>
          <p:cNvPr id="14" name="Subtitle 2"/>
          <p:cNvSpPr txBox="1">
            <a:spLocks/>
          </p:cNvSpPr>
          <p:nvPr userDrawn="1"/>
        </p:nvSpPr>
        <p:spPr>
          <a:xfrm>
            <a:off x="10246119" y="28132171"/>
            <a:ext cx="5395595" cy="2143042"/>
          </a:xfrm>
          <a:prstGeom prst="rect">
            <a:avLst/>
          </a:prstGeom>
          <a:solidFill>
            <a:schemeClr val="accent2"/>
          </a:solidFill>
        </p:spPr>
        <p:txBody>
          <a:bodyPr vert="horz" lIns="295044" tIns="147522" rIns="295044" bIns="147522" numCol="1" rtlCol="0" anchor="t">
            <a:normAutofit/>
          </a:bodyPr>
          <a:lstStyle>
            <a:lvl1pPr marL="0" indent="0" algn="r" defTabSz="2088170" rtl="0" eaLnBrk="1" latinLnBrk="0" hangingPunct="1">
              <a:spcBef>
                <a:spcPct val="20000"/>
              </a:spcBef>
              <a:buFont typeface="Arial"/>
              <a:buNone/>
              <a:defRPr sz="3200" kern="1200" baseline="0">
                <a:solidFill>
                  <a:schemeClr val="bg1"/>
                </a:solidFill>
                <a:latin typeface="+mn-lt"/>
                <a:ea typeface="+mn-ea"/>
                <a:cs typeface="+mn-cs"/>
              </a:defRPr>
            </a:lvl1pPr>
            <a:lvl2pPr marL="2088170"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2pPr>
            <a:lvl3pPr marL="4176339"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3pPr>
            <a:lvl4pPr marL="6264509"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4pPr>
            <a:lvl5pPr marL="8352678"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5pPr>
            <a:lvl6pPr marL="10440848"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6pPr>
            <a:lvl7pPr marL="12529017"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7pPr>
            <a:lvl8pPr marL="14617187"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8pPr>
            <a:lvl9pPr marL="16705356"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9pPr>
          </a:lstStyle>
          <a:p>
            <a:pPr marL="0" marR="0" indent="0" algn="l" defTabSz="1475292" rtl="0" eaLnBrk="1" fontAlgn="auto" latinLnBrk="0" hangingPunct="1">
              <a:lnSpc>
                <a:spcPct val="100000"/>
              </a:lnSpc>
              <a:spcBef>
                <a:spcPct val="20000"/>
              </a:spcBef>
              <a:spcAft>
                <a:spcPts val="0"/>
              </a:spcAft>
              <a:buClrTx/>
              <a:buSzTx/>
              <a:buFont typeface="Arial"/>
              <a:buNone/>
              <a:tabLst/>
              <a:defRPr/>
            </a:pPr>
            <a:r>
              <a:rPr lang="en-GB" sz="1554" b="1" dirty="0">
                <a:latin typeface="+mj-lt"/>
              </a:rPr>
              <a:t>ACKNOWLEDGEMENTS </a:t>
            </a:r>
            <a:endParaRPr lang="en-GB" sz="1554" b="0" i="1" dirty="0">
              <a:latin typeface="+mj-lt"/>
            </a:endParaRPr>
          </a:p>
          <a:p>
            <a:pPr algn="l"/>
            <a:r>
              <a:rPr lang="en-GB" sz="1554" dirty="0">
                <a:latin typeface="+mj-lt"/>
              </a:rPr>
              <a:t>Huge thanks to Ben Marshall and James Knowles for giving me this opportunity and their guidance throughout the internship. A special thanks to the entire Loughborough University Centre for Autonomous Systems lab for their assistance especially during the installation and setup of ROS2.   </a:t>
            </a:r>
          </a:p>
        </p:txBody>
      </p:sp>
      <p:sp>
        <p:nvSpPr>
          <p:cNvPr id="10" name="Subtitle 2"/>
          <p:cNvSpPr txBox="1">
            <a:spLocks/>
          </p:cNvSpPr>
          <p:nvPr userDrawn="1"/>
        </p:nvSpPr>
        <p:spPr>
          <a:xfrm>
            <a:off x="15738268" y="28110214"/>
            <a:ext cx="5650120" cy="2165000"/>
          </a:xfrm>
          <a:prstGeom prst="rect">
            <a:avLst/>
          </a:prstGeom>
          <a:solidFill>
            <a:schemeClr val="accent2"/>
          </a:solidFill>
        </p:spPr>
        <p:txBody>
          <a:bodyPr vert="horz" lIns="295044" tIns="147522" rIns="295044" bIns="147522" numCol="1" rtlCol="0" anchor="t">
            <a:normAutofit fontScale="92500" lnSpcReduction="20000"/>
          </a:bodyPr>
          <a:lstStyle>
            <a:lvl1pPr marL="0" indent="0" algn="r" defTabSz="2088170" rtl="0" eaLnBrk="1" latinLnBrk="0" hangingPunct="1">
              <a:spcBef>
                <a:spcPct val="20000"/>
              </a:spcBef>
              <a:buFont typeface="Arial"/>
              <a:buNone/>
              <a:defRPr sz="3200" kern="1200" baseline="0">
                <a:solidFill>
                  <a:schemeClr val="bg1"/>
                </a:solidFill>
                <a:latin typeface="+mn-lt"/>
                <a:ea typeface="+mn-ea"/>
                <a:cs typeface="+mn-cs"/>
              </a:defRPr>
            </a:lvl1pPr>
            <a:lvl2pPr marL="2088170"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2pPr>
            <a:lvl3pPr marL="4176339"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3pPr>
            <a:lvl4pPr marL="6264509"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4pPr>
            <a:lvl5pPr marL="8352678" indent="0" algn="ctr" defTabSz="2088170" rtl="0" eaLnBrk="1" latinLnBrk="0" hangingPunct="1">
              <a:spcBef>
                <a:spcPct val="20000"/>
              </a:spcBef>
              <a:buFont typeface="Arial"/>
              <a:buNone/>
              <a:defRPr sz="6600" kern="1200">
                <a:solidFill>
                  <a:schemeClr val="tx1">
                    <a:tint val="75000"/>
                  </a:schemeClr>
                </a:solidFill>
                <a:latin typeface="+mn-lt"/>
                <a:ea typeface="+mn-ea"/>
                <a:cs typeface="+mn-cs"/>
              </a:defRPr>
            </a:lvl5pPr>
            <a:lvl6pPr marL="10440848"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6pPr>
            <a:lvl7pPr marL="12529017"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7pPr>
            <a:lvl8pPr marL="14617187"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8pPr>
            <a:lvl9pPr marL="16705356" indent="0" algn="ctr" defTabSz="2088170" rtl="0" eaLnBrk="1" latinLnBrk="0" hangingPunct="1">
              <a:spcBef>
                <a:spcPct val="20000"/>
              </a:spcBef>
              <a:buFont typeface="Arial"/>
              <a:buNone/>
              <a:defRPr sz="9100" kern="1200">
                <a:solidFill>
                  <a:schemeClr val="tx1">
                    <a:tint val="75000"/>
                  </a:schemeClr>
                </a:solidFill>
                <a:latin typeface="+mn-lt"/>
                <a:ea typeface="+mn-ea"/>
                <a:cs typeface="+mn-cs"/>
              </a:defRPr>
            </a:lvl9pPr>
          </a:lstStyle>
          <a:p>
            <a:pPr marL="0" marR="0" indent="0" algn="r" defTabSz="1475292" rtl="0" eaLnBrk="1" fontAlgn="auto" latinLnBrk="0" hangingPunct="1">
              <a:lnSpc>
                <a:spcPct val="100000"/>
              </a:lnSpc>
              <a:spcBef>
                <a:spcPct val="20000"/>
              </a:spcBef>
              <a:spcAft>
                <a:spcPts val="0"/>
              </a:spcAft>
              <a:buClrTx/>
              <a:buSzTx/>
              <a:buFont typeface="Arial"/>
              <a:buNone/>
              <a:tabLst/>
              <a:defRPr/>
            </a:pPr>
            <a:r>
              <a:rPr lang="en-GB" sz="1696" b="1" kern="1200" baseline="0" dirty="0">
                <a:solidFill>
                  <a:schemeClr val="bg1"/>
                </a:solidFill>
                <a:latin typeface="+mj-lt"/>
                <a:ea typeface="+mn-ea"/>
                <a:cs typeface="+mn-cs"/>
              </a:rPr>
              <a:t> </a:t>
            </a:r>
            <a:r>
              <a:rPr lang="en-GB" sz="1696" b="0" i="1" kern="1200" baseline="0" dirty="0">
                <a:solidFill>
                  <a:schemeClr val="bg1"/>
                </a:solidFill>
                <a:latin typeface="+mj-lt"/>
                <a:ea typeface="+mn-ea"/>
                <a:cs typeface="+mn-cs"/>
              </a:rPr>
              <a:t> </a:t>
            </a:r>
          </a:p>
          <a:p>
            <a:pPr marL="0" marR="0" indent="0" algn="r" defTabSz="1475292" rtl="0" eaLnBrk="1" fontAlgn="auto" latinLnBrk="0" hangingPunct="1">
              <a:lnSpc>
                <a:spcPct val="100000"/>
              </a:lnSpc>
              <a:spcBef>
                <a:spcPct val="20000"/>
              </a:spcBef>
              <a:spcAft>
                <a:spcPts val="0"/>
              </a:spcAft>
              <a:buClrTx/>
              <a:buSzTx/>
              <a:buFont typeface="Arial"/>
              <a:buNone/>
              <a:tabLst/>
              <a:defRPr/>
            </a:pPr>
            <a:r>
              <a:rPr lang="en-GB" sz="1696" b="1" dirty="0">
                <a:latin typeface="+mj-lt"/>
              </a:rPr>
              <a:t>CONTACT INFORMATION</a:t>
            </a:r>
          </a:p>
          <a:p>
            <a:r>
              <a:rPr lang="en-GB" sz="1696" dirty="0">
                <a:latin typeface="+mj-lt"/>
              </a:rPr>
              <a:t> Department of Aeronautical and Automotive Engineering </a:t>
            </a:r>
          </a:p>
          <a:p>
            <a:r>
              <a:rPr lang="en-GB" sz="1696" dirty="0">
                <a:latin typeface="+mj-lt"/>
              </a:rPr>
              <a:t>Loughborough University</a:t>
            </a:r>
            <a:r>
              <a:rPr lang="en-GB" sz="1696" baseline="0" dirty="0">
                <a:latin typeface="+mj-lt"/>
              </a:rPr>
              <a:t> </a:t>
            </a:r>
          </a:p>
          <a:p>
            <a:r>
              <a:rPr lang="en-GB" sz="1696" dirty="0">
                <a:latin typeface="+mj-lt"/>
              </a:rPr>
              <a:t>Leicestershire LE11 3TU</a:t>
            </a:r>
            <a:r>
              <a:rPr lang="en-GB" sz="1696" baseline="0" dirty="0">
                <a:latin typeface="+mj-lt"/>
              </a:rPr>
              <a:t> </a:t>
            </a:r>
            <a:r>
              <a:rPr lang="en-GB" sz="1696" dirty="0">
                <a:latin typeface="+mj-lt"/>
              </a:rPr>
              <a:t> UK</a:t>
            </a:r>
          </a:p>
          <a:p>
            <a:r>
              <a:rPr lang="en-GB" sz="1696" dirty="0">
                <a:latin typeface="+mj-lt"/>
              </a:rPr>
              <a:t>S.Mohammed-Vithodawala-22@student.lboro.ac.uk  </a:t>
            </a:r>
          </a:p>
          <a:p>
            <a:r>
              <a:rPr lang="en-GB" sz="1696" dirty="0">
                <a:latin typeface="+mj-lt"/>
              </a:rPr>
              <a:t>www.lboro.ac.uk/department/aae</a:t>
            </a:r>
            <a:endParaRPr lang="en-US" sz="1696" dirty="0">
              <a:latin typeface="+mj-lt"/>
            </a:endParaRPr>
          </a:p>
        </p:txBody>
      </p:sp>
    </p:spTree>
    <p:extLst>
      <p:ext uri="{BB962C8B-B14F-4D97-AF65-F5344CB8AC3E}">
        <p14:creationId xmlns:p14="http://schemas.microsoft.com/office/powerpoint/2010/main" val="1377081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ondary Poster Layout">
    <p:spTree>
      <p:nvGrpSpPr>
        <p:cNvPr id="1" name=""/>
        <p:cNvGrpSpPr/>
        <p:nvPr/>
      </p:nvGrpSpPr>
      <p:grpSpPr>
        <a:xfrm>
          <a:off x="0" y="0"/>
          <a:ext cx="0" cy="0"/>
          <a:chOff x="0" y="0"/>
          <a:chExt cx="0" cy="0"/>
        </a:xfrm>
      </p:grpSpPr>
      <p:sp>
        <p:nvSpPr>
          <p:cNvPr id="8" name="Text Box 38"/>
          <p:cNvSpPr txBox="1">
            <a:spLocks noChangeArrowheads="1"/>
          </p:cNvSpPr>
          <p:nvPr userDrawn="1"/>
        </p:nvSpPr>
        <p:spPr bwMode="auto">
          <a:xfrm>
            <a:off x="988949" y="3128337"/>
            <a:ext cx="12707009" cy="543561"/>
          </a:xfrm>
          <a:prstGeom prst="rect">
            <a:avLst/>
          </a:prstGeom>
          <a:noFill/>
          <a:ln w="9525">
            <a:noFill/>
            <a:miter lim="800000"/>
            <a:headEnd/>
            <a:tailEnd/>
          </a:ln>
        </p:spPr>
        <p:txBody>
          <a:bodyPr wrap="square" lIns="64596" tIns="32297" rIns="64596" bIns="32297">
            <a:spAutoFit/>
          </a:bodyPr>
          <a:lstStyle/>
          <a:p>
            <a:pPr defTabSz="644902" eaLnBrk="0" hangingPunct="0">
              <a:lnSpc>
                <a:spcPct val="110000"/>
              </a:lnSpc>
              <a:defRPr/>
            </a:pPr>
            <a:r>
              <a:rPr lang="en-GB" sz="2826" dirty="0">
                <a:solidFill>
                  <a:schemeClr val="bg1"/>
                </a:solidFill>
                <a:latin typeface="+mj-lt"/>
              </a:rPr>
              <a:t>Sub</a:t>
            </a:r>
            <a:r>
              <a:rPr lang="en-GB" sz="2826" baseline="0" dirty="0">
                <a:solidFill>
                  <a:schemeClr val="bg1"/>
                </a:solidFill>
                <a:latin typeface="+mj-lt"/>
              </a:rPr>
              <a:t> Heading/Author </a:t>
            </a:r>
            <a:r>
              <a:rPr lang="en-GB" sz="2826" i="1" dirty="0">
                <a:solidFill>
                  <a:schemeClr val="bg1"/>
                </a:solidFill>
                <a:latin typeface="+mj-lt"/>
              </a:rPr>
              <a:t>(edit</a:t>
            </a:r>
            <a:r>
              <a:rPr lang="en-GB" sz="2826" i="1" baseline="0" dirty="0">
                <a:solidFill>
                  <a:schemeClr val="bg1"/>
                </a:solidFill>
                <a:latin typeface="+mj-lt"/>
              </a:rPr>
              <a:t> </a:t>
            </a:r>
            <a:r>
              <a:rPr lang="en-GB" sz="2826" i="1" dirty="0">
                <a:solidFill>
                  <a:schemeClr val="bg1"/>
                </a:solidFill>
                <a:latin typeface="+mj-lt"/>
              </a:rPr>
              <a:t>via View &gt; Slide Master)</a:t>
            </a:r>
          </a:p>
        </p:txBody>
      </p:sp>
      <p:sp>
        <p:nvSpPr>
          <p:cNvPr id="9" name="Text Box 37"/>
          <p:cNvSpPr txBox="1">
            <a:spLocks noChangeArrowheads="1"/>
          </p:cNvSpPr>
          <p:nvPr userDrawn="1"/>
        </p:nvSpPr>
        <p:spPr bwMode="auto">
          <a:xfrm>
            <a:off x="988949" y="628632"/>
            <a:ext cx="12707009" cy="347916"/>
          </a:xfrm>
          <a:prstGeom prst="rect">
            <a:avLst/>
          </a:prstGeom>
          <a:noFill/>
          <a:ln w="9525">
            <a:noFill/>
            <a:miter lim="800000"/>
            <a:headEnd/>
            <a:tailEnd/>
          </a:ln>
        </p:spPr>
        <p:txBody>
          <a:bodyPr wrap="square" lIns="0" tIns="0" rIns="0" bIns="0">
            <a:spAutoFit/>
          </a:bodyPr>
          <a:lstStyle/>
          <a:p>
            <a:pPr defTabSz="644902" eaLnBrk="0" hangingPunct="0">
              <a:spcBef>
                <a:spcPct val="50000"/>
              </a:spcBef>
              <a:defRPr/>
            </a:pPr>
            <a:r>
              <a:rPr lang="en-GB" sz="2261" b="0" dirty="0">
                <a:solidFill>
                  <a:srgbClr val="FFFFFF"/>
                </a:solidFill>
                <a:latin typeface="+mj-lt"/>
              </a:rPr>
              <a:t>Insert your department name </a:t>
            </a:r>
            <a:r>
              <a:rPr lang="en-GB" sz="2261" b="0" i="1" dirty="0">
                <a:solidFill>
                  <a:srgbClr val="FFFFFF"/>
                </a:solidFill>
                <a:latin typeface="+mj-lt"/>
              </a:rPr>
              <a:t>(edit via View &gt; Slide Master)</a:t>
            </a:r>
          </a:p>
        </p:txBody>
      </p:sp>
      <p:sp>
        <p:nvSpPr>
          <p:cNvPr id="12" name="Title 11"/>
          <p:cNvSpPr>
            <a:spLocks noGrp="1"/>
          </p:cNvSpPr>
          <p:nvPr>
            <p:ph type="title"/>
          </p:nvPr>
        </p:nvSpPr>
        <p:spPr>
          <a:xfrm>
            <a:off x="993966" y="976875"/>
            <a:ext cx="12701991" cy="2151462"/>
          </a:xfrm>
          <a:prstGeom prst="rect">
            <a:avLst/>
          </a:prstGeom>
        </p:spPr>
        <p:txBody>
          <a:bodyPr anchor="ctr"/>
          <a:lstStyle>
            <a:lvl1pPr>
              <a:defRPr b="1"/>
            </a:lvl1pPr>
          </a:lstStyle>
          <a:p>
            <a:r>
              <a:rPr lang="en-GB" dirty="0"/>
              <a:t>Click to edit Master title style</a:t>
            </a:r>
            <a:endParaRPr lang="en-US" dirty="0"/>
          </a:p>
        </p:txBody>
      </p:sp>
    </p:spTree>
    <p:extLst>
      <p:ext uri="{BB962C8B-B14F-4D97-AF65-F5344CB8AC3E}">
        <p14:creationId xmlns:p14="http://schemas.microsoft.com/office/powerpoint/2010/main" val="186492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2727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21387600" cy="3960000"/>
          </a:xfrm>
          <a:prstGeom prst="rect">
            <a:avLst/>
          </a:prstGeom>
          <a:solidFill>
            <a:schemeClr val="tx2"/>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4095"/>
          </a:p>
        </p:txBody>
      </p:sp>
      <p:pic>
        <p:nvPicPr>
          <p:cNvPr id="4" name="Picture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310307" y="1312928"/>
            <a:ext cx="6459919" cy="1633469"/>
          </a:xfrm>
          <a:prstGeom prst="rect">
            <a:avLst/>
          </a:prstGeom>
        </p:spPr>
      </p:pic>
      <p:sp>
        <p:nvSpPr>
          <p:cNvPr id="3" name="Text Placeholder 2"/>
          <p:cNvSpPr>
            <a:spLocks noGrp="1"/>
          </p:cNvSpPr>
          <p:nvPr>
            <p:ph type="body" idx="1"/>
          </p:nvPr>
        </p:nvSpPr>
        <p:spPr>
          <a:xfrm>
            <a:off x="1069420" y="7064221"/>
            <a:ext cx="19249549" cy="19980241"/>
          </a:xfrm>
          <a:prstGeom prst="rect">
            <a:avLst/>
          </a:prstGeom>
        </p:spPr>
        <p:txBody>
          <a:bodyPr vert="horz" lIns="417634" tIns="208817" rIns="417634" bIns="208817"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44064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1475292" rtl="0" eaLnBrk="1" latinLnBrk="0" hangingPunct="1">
        <a:spcBef>
          <a:spcPct val="0"/>
        </a:spcBef>
        <a:buNone/>
        <a:defRPr sz="6782" kern="1200">
          <a:solidFill>
            <a:schemeClr val="bg1"/>
          </a:solidFill>
          <a:latin typeface="+mj-lt"/>
          <a:ea typeface="+mj-ea"/>
          <a:cs typeface="+mj-cs"/>
        </a:defRPr>
      </a:lvl1pPr>
    </p:titleStyle>
    <p:bodyStyle>
      <a:lvl1pPr marL="1106469" indent="-1106469" algn="l" defTabSz="1475292" rtl="0" eaLnBrk="1" latinLnBrk="0" hangingPunct="1">
        <a:spcBef>
          <a:spcPct val="20000"/>
        </a:spcBef>
        <a:buFont typeface="Arial"/>
        <a:buChar char="•"/>
        <a:defRPr sz="4663" kern="1200">
          <a:solidFill>
            <a:schemeClr val="tx1"/>
          </a:solidFill>
          <a:latin typeface="+mj-lt"/>
          <a:ea typeface="+mn-ea"/>
          <a:cs typeface="+mn-cs"/>
        </a:defRPr>
      </a:lvl1pPr>
      <a:lvl2pPr marL="2397349" indent="-922057" algn="l" defTabSz="1475292" rtl="0" eaLnBrk="1" latinLnBrk="0" hangingPunct="1">
        <a:spcBef>
          <a:spcPct val="20000"/>
        </a:spcBef>
        <a:buFont typeface="Arial"/>
        <a:buChar char="–"/>
        <a:defRPr sz="4663" kern="1200">
          <a:solidFill>
            <a:schemeClr val="tx1"/>
          </a:solidFill>
          <a:latin typeface="+mj-lt"/>
          <a:ea typeface="+mn-ea"/>
          <a:cs typeface="+mn-cs"/>
        </a:defRPr>
      </a:lvl2pPr>
      <a:lvl3pPr marL="3688230" indent="-737646" algn="l" defTabSz="1475292" rtl="0" eaLnBrk="1" latinLnBrk="0" hangingPunct="1">
        <a:spcBef>
          <a:spcPct val="20000"/>
        </a:spcBef>
        <a:buFont typeface="Arial"/>
        <a:buChar char="•"/>
        <a:defRPr sz="4663" kern="1200">
          <a:solidFill>
            <a:schemeClr val="tx1"/>
          </a:solidFill>
          <a:latin typeface="+mj-lt"/>
          <a:ea typeface="+mn-ea"/>
          <a:cs typeface="+mn-cs"/>
        </a:defRPr>
      </a:lvl3pPr>
      <a:lvl4pPr marL="5163521" indent="-737646" algn="l" defTabSz="1475292" rtl="0" eaLnBrk="1" latinLnBrk="0" hangingPunct="1">
        <a:spcBef>
          <a:spcPct val="20000"/>
        </a:spcBef>
        <a:buFont typeface="Arial"/>
        <a:buChar char="–"/>
        <a:defRPr sz="4663" kern="1200">
          <a:solidFill>
            <a:schemeClr val="tx1"/>
          </a:solidFill>
          <a:latin typeface="+mj-lt"/>
          <a:ea typeface="+mn-ea"/>
          <a:cs typeface="+mn-cs"/>
        </a:defRPr>
      </a:lvl4pPr>
      <a:lvl5pPr marL="6638813" indent="-737646" algn="l" defTabSz="1475292" rtl="0" eaLnBrk="1" latinLnBrk="0" hangingPunct="1">
        <a:spcBef>
          <a:spcPct val="20000"/>
        </a:spcBef>
        <a:buFont typeface="Arial"/>
        <a:buChar char="»"/>
        <a:defRPr sz="4663" kern="1200">
          <a:solidFill>
            <a:schemeClr val="tx1"/>
          </a:solidFill>
          <a:latin typeface="+mj-lt"/>
          <a:ea typeface="+mn-ea"/>
          <a:cs typeface="+mn-cs"/>
        </a:defRPr>
      </a:lvl5pPr>
      <a:lvl6pPr marL="8114105" indent="-737646" algn="l" defTabSz="1475292" rtl="0" eaLnBrk="1" latinLnBrk="0" hangingPunct="1">
        <a:spcBef>
          <a:spcPct val="20000"/>
        </a:spcBef>
        <a:buFont typeface="Arial"/>
        <a:buChar char="•"/>
        <a:defRPr sz="6429" kern="1200">
          <a:solidFill>
            <a:schemeClr val="tx1"/>
          </a:solidFill>
          <a:latin typeface="+mn-lt"/>
          <a:ea typeface="+mn-ea"/>
          <a:cs typeface="+mn-cs"/>
        </a:defRPr>
      </a:lvl6pPr>
      <a:lvl7pPr marL="9589397" indent="-737646" algn="l" defTabSz="1475292" rtl="0" eaLnBrk="1" latinLnBrk="0" hangingPunct="1">
        <a:spcBef>
          <a:spcPct val="20000"/>
        </a:spcBef>
        <a:buFont typeface="Arial"/>
        <a:buChar char="•"/>
        <a:defRPr sz="6429" kern="1200">
          <a:solidFill>
            <a:schemeClr val="tx1"/>
          </a:solidFill>
          <a:latin typeface="+mn-lt"/>
          <a:ea typeface="+mn-ea"/>
          <a:cs typeface="+mn-cs"/>
        </a:defRPr>
      </a:lvl7pPr>
      <a:lvl8pPr marL="11064689" indent="-737646" algn="l" defTabSz="1475292" rtl="0" eaLnBrk="1" latinLnBrk="0" hangingPunct="1">
        <a:spcBef>
          <a:spcPct val="20000"/>
        </a:spcBef>
        <a:buFont typeface="Arial"/>
        <a:buChar char="•"/>
        <a:defRPr sz="6429" kern="1200">
          <a:solidFill>
            <a:schemeClr val="tx1"/>
          </a:solidFill>
          <a:latin typeface="+mn-lt"/>
          <a:ea typeface="+mn-ea"/>
          <a:cs typeface="+mn-cs"/>
        </a:defRPr>
      </a:lvl8pPr>
      <a:lvl9pPr marL="12539980" indent="-737646" algn="l" defTabSz="1475292" rtl="0" eaLnBrk="1" latinLnBrk="0" hangingPunct="1">
        <a:spcBef>
          <a:spcPct val="20000"/>
        </a:spcBef>
        <a:buFont typeface="Arial"/>
        <a:buChar char="•"/>
        <a:defRPr sz="6429" kern="1200">
          <a:solidFill>
            <a:schemeClr val="tx1"/>
          </a:solidFill>
          <a:latin typeface="+mn-lt"/>
          <a:ea typeface="+mn-ea"/>
          <a:cs typeface="+mn-cs"/>
        </a:defRPr>
      </a:lvl9pPr>
    </p:bodyStyle>
    <p:otherStyle>
      <a:defPPr>
        <a:defRPr lang="en-US"/>
      </a:defPPr>
      <a:lvl1pPr marL="0" algn="l" defTabSz="1475292" rtl="0" eaLnBrk="1" latinLnBrk="0" hangingPunct="1">
        <a:defRPr sz="5793" kern="1200">
          <a:solidFill>
            <a:schemeClr val="tx1"/>
          </a:solidFill>
          <a:latin typeface="+mn-lt"/>
          <a:ea typeface="+mn-ea"/>
          <a:cs typeface="+mn-cs"/>
        </a:defRPr>
      </a:lvl1pPr>
      <a:lvl2pPr marL="1475292" algn="l" defTabSz="1475292" rtl="0" eaLnBrk="1" latinLnBrk="0" hangingPunct="1">
        <a:defRPr sz="5793" kern="1200">
          <a:solidFill>
            <a:schemeClr val="tx1"/>
          </a:solidFill>
          <a:latin typeface="+mn-lt"/>
          <a:ea typeface="+mn-ea"/>
          <a:cs typeface="+mn-cs"/>
        </a:defRPr>
      </a:lvl2pPr>
      <a:lvl3pPr marL="2950584" algn="l" defTabSz="1475292" rtl="0" eaLnBrk="1" latinLnBrk="0" hangingPunct="1">
        <a:defRPr sz="5793" kern="1200">
          <a:solidFill>
            <a:schemeClr val="tx1"/>
          </a:solidFill>
          <a:latin typeface="+mn-lt"/>
          <a:ea typeface="+mn-ea"/>
          <a:cs typeface="+mn-cs"/>
        </a:defRPr>
      </a:lvl3pPr>
      <a:lvl4pPr marL="4425876" algn="l" defTabSz="1475292" rtl="0" eaLnBrk="1" latinLnBrk="0" hangingPunct="1">
        <a:defRPr sz="5793" kern="1200">
          <a:solidFill>
            <a:schemeClr val="tx1"/>
          </a:solidFill>
          <a:latin typeface="+mn-lt"/>
          <a:ea typeface="+mn-ea"/>
          <a:cs typeface="+mn-cs"/>
        </a:defRPr>
      </a:lvl4pPr>
      <a:lvl5pPr marL="5901167" algn="l" defTabSz="1475292" rtl="0" eaLnBrk="1" latinLnBrk="0" hangingPunct="1">
        <a:defRPr sz="5793" kern="1200">
          <a:solidFill>
            <a:schemeClr val="tx1"/>
          </a:solidFill>
          <a:latin typeface="+mn-lt"/>
          <a:ea typeface="+mn-ea"/>
          <a:cs typeface="+mn-cs"/>
        </a:defRPr>
      </a:lvl5pPr>
      <a:lvl6pPr marL="7376459" algn="l" defTabSz="1475292" rtl="0" eaLnBrk="1" latinLnBrk="0" hangingPunct="1">
        <a:defRPr sz="5793" kern="1200">
          <a:solidFill>
            <a:schemeClr val="tx1"/>
          </a:solidFill>
          <a:latin typeface="+mn-lt"/>
          <a:ea typeface="+mn-ea"/>
          <a:cs typeface="+mn-cs"/>
        </a:defRPr>
      </a:lvl6pPr>
      <a:lvl7pPr marL="8851751" algn="l" defTabSz="1475292" rtl="0" eaLnBrk="1" latinLnBrk="0" hangingPunct="1">
        <a:defRPr sz="5793" kern="1200">
          <a:solidFill>
            <a:schemeClr val="tx1"/>
          </a:solidFill>
          <a:latin typeface="+mn-lt"/>
          <a:ea typeface="+mn-ea"/>
          <a:cs typeface="+mn-cs"/>
        </a:defRPr>
      </a:lvl7pPr>
      <a:lvl8pPr marL="10327043" algn="l" defTabSz="1475292" rtl="0" eaLnBrk="1" latinLnBrk="0" hangingPunct="1">
        <a:defRPr sz="5793" kern="1200">
          <a:solidFill>
            <a:schemeClr val="tx1"/>
          </a:solidFill>
          <a:latin typeface="+mn-lt"/>
          <a:ea typeface="+mn-ea"/>
          <a:cs typeface="+mn-cs"/>
        </a:defRPr>
      </a:lvl8pPr>
      <a:lvl9pPr marL="11802334" algn="l" defTabSz="1475292" rtl="0" eaLnBrk="1" latinLnBrk="0" hangingPunct="1">
        <a:defRPr sz="579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customXml" Target="../ink/ink3.xml"/><Relationship Id="rId1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8.png"/><Relationship Id="rId17" Type="http://schemas.openxmlformats.org/officeDocument/2006/relationships/customXml" Target="../ink/ink5.xml"/><Relationship Id="rId2" Type="http://schemas.openxmlformats.org/officeDocument/2006/relationships/image" Target="../media/image2.png"/><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customXml" Target="../ink/ink2.xml"/><Relationship Id="rId5" Type="http://schemas.openxmlformats.org/officeDocument/2006/relationships/chart" Target="../charts/chart1.xml"/><Relationship Id="rId15" Type="http://schemas.openxmlformats.org/officeDocument/2006/relationships/customXml" Target="../ink/ink4.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1.xml"/><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37846" y="976875"/>
            <a:ext cx="13406803" cy="2151462"/>
          </a:xfrm>
        </p:spPr>
        <p:txBody>
          <a:bodyPr/>
          <a:lstStyle/>
          <a:p>
            <a:r>
              <a:rPr lang="en-US" sz="7200" dirty="0"/>
              <a:t>Mechanical Arm for Aerial Manipulation Tasks</a:t>
            </a:r>
          </a:p>
        </p:txBody>
      </p:sp>
      <p:cxnSp>
        <p:nvCxnSpPr>
          <p:cNvPr id="5" name="Straight Connector 4">
            <a:extLst>
              <a:ext uri="{FF2B5EF4-FFF2-40B4-BE49-F238E27FC236}">
                <a16:creationId xmlns:a16="http://schemas.microsoft.com/office/drawing/2014/main" id="{85255F85-B84D-0DBF-F413-BBA6D90F1CF7}"/>
              </a:ext>
            </a:extLst>
          </p:cNvPr>
          <p:cNvCxnSpPr>
            <a:cxnSpLocks/>
          </p:cNvCxnSpPr>
          <p:nvPr/>
        </p:nvCxnSpPr>
        <p:spPr>
          <a:xfrm flipV="1">
            <a:off x="9829800" y="-1141429874"/>
            <a:ext cx="0" cy="13537609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2D17E3C-C756-636B-5EA4-CAEA5B2177BB}"/>
              </a:ext>
            </a:extLst>
          </p:cNvPr>
          <p:cNvSpPr txBox="1"/>
          <p:nvPr/>
        </p:nvSpPr>
        <p:spPr>
          <a:xfrm>
            <a:off x="426426" y="4344866"/>
            <a:ext cx="20839029" cy="280076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GB" sz="3600" b="1" dirty="0">
                <a:solidFill>
                  <a:schemeClr val="tx2"/>
                </a:solidFill>
                <a:latin typeface="+mj-lt"/>
              </a:rPr>
              <a:t>Introduction</a:t>
            </a:r>
          </a:p>
          <a:p>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Aerial manipulation using robotic arms is a growing area of research with applications in search and rescue, surveillance, and precision tasks. This project focuses on the development of a robust 3-degree-of-freedom (DOF) end effector, designed to perform complex movements while maintaining stability in aerial environments. Additionally, a sensor was calibrated and integrated to measure the arm’s deflection, ensuring precise control and feedback during manipulation. This research aims to enhance the efficiency and accuracy of aerial robotic systems, contributing to advancements in aerial manipulation technologies.</a:t>
            </a:r>
            <a:endParaRPr lang="en-GB" b="1" dirty="0">
              <a:solidFill>
                <a:schemeClr val="tx2"/>
              </a:solidFill>
              <a:latin typeface="+mj-lt"/>
            </a:endParaRPr>
          </a:p>
        </p:txBody>
      </p:sp>
      <p:sp>
        <p:nvSpPr>
          <p:cNvPr id="20" name="TextBox 19">
            <a:extLst>
              <a:ext uri="{FF2B5EF4-FFF2-40B4-BE49-F238E27FC236}">
                <a16:creationId xmlns:a16="http://schemas.microsoft.com/office/drawing/2014/main" id="{6F22526D-808E-6ECA-4FAE-369076789FF8}"/>
              </a:ext>
            </a:extLst>
          </p:cNvPr>
          <p:cNvSpPr txBox="1"/>
          <p:nvPr/>
        </p:nvSpPr>
        <p:spPr>
          <a:xfrm>
            <a:off x="257041" y="11055344"/>
            <a:ext cx="14034496" cy="5032147"/>
          </a:xfrm>
          <a:prstGeom prst="rect">
            <a:avLst/>
          </a:prstGeom>
          <a:noFill/>
        </p:spPr>
        <p:txBody>
          <a:bodyPr wrap="square" rtlCol="0">
            <a:spAutoFit/>
          </a:bodyPr>
          <a:lstStyle/>
          <a:p>
            <a:pPr>
              <a:spcAft>
                <a:spcPts val="600"/>
              </a:spcAft>
            </a:pPr>
            <a:r>
              <a:rPr lang="en-GB" sz="3600" b="1" dirty="0">
                <a:solidFill>
                  <a:schemeClr val="accent1"/>
                </a:solidFill>
                <a:latin typeface="Calibri" panose="020F0502020204030204" pitchFamily="34" charset="0"/>
                <a:ea typeface="Calibri" panose="020F0502020204030204" pitchFamily="34" charset="0"/>
                <a:cs typeface="Calibri" panose="020F0502020204030204" pitchFamily="34" charset="0"/>
              </a:rPr>
              <a:t>1.Design of the Aerial Manipulator:</a:t>
            </a:r>
          </a:p>
          <a:p>
            <a:pPr marL="457200" indent="-457200">
              <a:buFont typeface="Wingdings" panose="05000000000000000000" pitchFamily="2" charset="2"/>
              <a:buChar char="Ø"/>
            </a:pPr>
            <a:r>
              <a:rPr lang="en-GB" sz="2800" dirty="0">
                <a:latin typeface="Calibri" panose="020F0502020204030204" pitchFamily="34" charset="0"/>
                <a:ea typeface="Calibri" panose="020F0502020204030204" pitchFamily="34" charset="0"/>
                <a:cs typeface="Calibri" panose="020F0502020204030204" pitchFamily="34" charset="0"/>
              </a:rPr>
              <a:t>The 3-degree-of-freedom end effector, utilizing a ball-and-socket joint mechanism, was designed for flexibility and precision in aerial manipulation. </a:t>
            </a:r>
          </a:p>
          <a:p>
            <a:pPr marL="457200" indent="-457200">
              <a:buFont typeface="Wingdings" panose="05000000000000000000" pitchFamily="2" charset="2"/>
              <a:buChar char="Ø"/>
            </a:pPr>
            <a:r>
              <a:rPr lang="en-GB" sz="2800" dirty="0">
                <a:latin typeface="Calibri" panose="020F0502020204030204" pitchFamily="34" charset="0"/>
                <a:ea typeface="Calibri" panose="020F0502020204030204" pitchFamily="34" charset="0"/>
                <a:cs typeface="Calibri" panose="020F0502020204030204" pitchFamily="34" charset="0"/>
              </a:rPr>
              <a:t>The self-contained design integrates a sensor and an end effector into a compact unit, simplifying operation without external systems which also makes it easy to integrate with any aerial system. </a:t>
            </a:r>
          </a:p>
          <a:p>
            <a:pPr marL="457200" indent="-457200">
              <a:buFont typeface="Wingdings" panose="05000000000000000000" pitchFamily="2" charset="2"/>
              <a:buChar char="Ø"/>
            </a:pPr>
            <a:r>
              <a:rPr lang="en-GB" sz="2800" dirty="0">
                <a:latin typeface="Calibri" panose="020F0502020204030204" pitchFamily="34" charset="0"/>
                <a:ea typeface="Calibri" panose="020F0502020204030204" pitchFamily="34" charset="0"/>
                <a:cs typeface="Calibri" panose="020F0502020204030204" pitchFamily="34" charset="0"/>
              </a:rPr>
              <a:t>The end effector was fabricated using 3D printing to create the ball-and-socket joint and other components. A "print-in-place" method was used to ensure the entire joint was printed as a single unit, avoiding the need for post-print assembly and complex fitting while maintaining tight tolerances.</a:t>
            </a:r>
          </a:p>
          <a:p>
            <a:endParaRPr lang="en-GB" sz="2800" dirty="0">
              <a:latin typeface="Calibri" panose="020F0502020204030204" pitchFamily="34" charset="0"/>
              <a:ea typeface="Calibri" panose="020F0502020204030204" pitchFamily="34" charset="0"/>
              <a:cs typeface="Calibri" panose="020F0502020204030204" pitchFamily="34" charset="0"/>
            </a:endParaRPr>
          </a:p>
        </p:txBody>
      </p:sp>
      <p:pic>
        <p:nvPicPr>
          <p:cNvPr id="22" name="Picture 21" descr="A green box with a purple triangle and a ribbon&#10;&#10;Description automatically generated">
            <a:extLst>
              <a:ext uri="{FF2B5EF4-FFF2-40B4-BE49-F238E27FC236}">
                <a16:creationId xmlns:a16="http://schemas.microsoft.com/office/drawing/2014/main" id="{FE4DFAE3-F086-5384-A8F6-82B35202640C}"/>
              </a:ext>
            </a:extLst>
          </p:cNvPr>
          <p:cNvPicPr>
            <a:picLocks noChangeAspect="1"/>
          </p:cNvPicPr>
          <p:nvPr/>
        </p:nvPicPr>
        <p:blipFill>
          <a:blip r:embed="rId2"/>
          <a:srcRect l="25453" r="21612" b="13374"/>
          <a:stretch/>
        </p:blipFill>
        <p:spPr>
          <a:xfrm>
            <a:off x="17063996" y="11232442"/>
            <a:ext cx="3702046" cy="3084434"/>
          </a:xfrm>
          <a:prstGeom prst="rect">
            <a:avLst/>
          </a:prstGeom>
        </p:spPr>
      </p:pic>
      <p:pic>
        <p:nvPicPr>
          <p:cNvPr id="24" name="Picture 23" descr="A green and purple object&#10;&#10;Description automatically generated">
            <a:extLst>
              <a:ext uri="{FF2B5EF4-FFF2-40B4-BE49-F238E27FC236}">
                <a16:creationId xmlns:a16="http://schemas.microsoft.com/office/drawing/2014/main" id="{3E2A43C4-25A3-88D1-CF1F-69BDF4A496ED}"/>
              </a:ext>
            </a:extLst>
          </p:cNvPr>
          <p:cNvPicPr>
            <a:picLocks noChangeAspect="1"/>
          </p:cNvPicPr>
          <p:nvPr/>
        </p:nvPicPr>
        <p:blipFill>
          <a:blip r:embed="rId3"/>
          <a:srcRect l="27524" r="27371"/>
          <a:stretch/>
        </p:blipFill>
        <p:spPr>
          <a:xfrm>
            <a:off x="14018361" y="11232442"/>
            <a:ext cx="2732537" cy="3084434"/>
          </a:xfrm>
          <a:prstGeom prst="rect">
            <a:avLst/>
          </a:prstGeom>
        </p:spPr>
      </p:pic>
      <p:sp>
        <p:nvSpPr>
          <p:cNvPr id="25" name="TextBox 24">
            <a:extLst>
              <a:ext uri="{FF2B5EF4-FFF2-40B4-BE49-F238E27FC236}">
                <a16:creationId xmlns:a16="http://schemas.microsoft.com/office/drawing/2014/main" id="{2FB2D5DC-3306-7EAB-EFAB-2DA07D328072}"/>
              </a:ext>
            </a:extLst>
          </p:cNvPr>
          <p:cNvSpPr txBox="1"/>
          <p:nvPr/>
        </p:nvSpPr>
        <p:spPr>
          <a:xfrm>
            <a:off x="14085623" y="14380442"/>
            <a:ext cx="6839434" cy="707886"/>
          </a:xfrm>
          <a:prstGeom prst="rect">
            <a:avLst/>
          </a:prstGeom>
          <a:noFill/>
        </p:spPr>
        <p:txBody>
          <a:bodyPr wrap="square" rtlCol="0">
            <a:spAutoFit/>
          </a:bodyPr>
          <a:lstStyle/>
          <a:p>
            <a:r>
              <a:rPr lang="en-GB" sz="2000" i="1" dirty="0">
                <a:latin typeface="Calibri" panose="020F0502020204030204" pitchFamily="34" charset="0"/>
                <a:ea typeface="Calibri" panose="020F0502020204030204" pitchFamily="34" charset="0"/>
                <a:cs typeface="Calibri" panose="020F0502020204030204" pitchFamily="34" charset="0"/>
              </a:rPr>
              <a:t>Render of the CAD model of the ball and socket joint, purple – socket, green – ball + end plate</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8B32FF94-96ED-BD3B-6F8D-FB6A982676EA}"/>
                  </a:ext>
                </a:extLst>
              </p:cNvPr>
              <p:cNvSpPr txBox="1"/>
              <p:nvPr/>
            </p:nvSpPr>
            <p:spPr>
              <a:xfrm>
                <a:off x="8791776" y="16003103"/>
                <a:ext cx="12227747" cy="5463034"/>
              </a:xfrm>
              <a:prstGeom prst="rect">
                <a:avLst/>
              </a:prstGeom>
              <a:noFill/>
            </p:spPr>
            <p:txBody>
              <a:bodyPr wrap="square" rtlCol="0">
                <a:spAutoFit/>
              </a:bodyPr>
              <a:lstStyle/>
              <a:p>
                <a:pPr>
                  <a:spcAft>
                    <a:spcPts val="600"/>
                  </a:spcAft>
                </a:pPr>
                <a:r>
                  <a:rPr lang="en-GB" sz="3600" b="1" dirty="0">
                    <a:solidFill>
                      <a:schemeClr val="accent1"/>
                    </a:solidFill>
                    <a:latin typeface="Calibri" panose="020F0502020204030204" pitchFamily="34" charset="0"/>
                    <a:ea typeface="Calibri" panose="020F0502020204030204" pitchFamily="34" charset="0"/>
                    <a:cs typeface="Calibri" panose="020F0502020204030204" pitchFamily="34" charset="0"/>
                  </a:rPr>
                  <a:t>2.Sensor Calibration and Deflection Measurement:</a:t>
                </a:r>
              </a:p>
              <a:p>
                <a:pPr marL="457200" indent="-457200">
                  <a:buFont typeface="Wingdings" panose="05000000000000000000" pitchFamily="2" charset="2"/>
                  <a:buChar char="Ø"/>
                </a:pPr>
                <a:r>
                  <a:rPr lang="en-GB" sz="2800" dirty="0">
                    <a:latin typeface="Calibri" panose="020F0502020204030204" pitchFamily="34" charset="0"/>
                    <a:ea typeface="Calibri" panose="020F0502020204030204" pitchFamily="34" charset="0"/>
                    <a:cs typeface="Calibri" panose="020F0502020204030204" pitchFamily="34" charset="0"/>
                  </a:rPr>
                  <a:t>A time-of-flight sensor is integrated into the end effector to measure deflection during movement. This deflection is then converted to a force using </a:t>
                </a:r>
                <a14:m>
                  <m:oMath xmlns:m="http://schemas.openxmlformats.org/officeDocument/2006/math">
                    <m:r>
                      <a:rPr lang="en-GB" sz="2800" b="0" i="1" smtClean="0">
                        <a:latin typeface="Cambria Math" panose="02040503050406030204" pitchFamily="18" charset="0"/>
                        <a:ea typeface="Calibri" panose="020F0502020204030204" pitchFamily="34" charset="0"/>
                        <a:cs typeface="Calibri" panose="020F0502020204030204" pitchFamily="34" charset="0"/>
                      </a:rPr>
                      <m:t>𝐹</m:t>
                    </m:r>
                    <m:r>
                      <a:rPr lang="en-GB" sz="2800" b="0" i="1" smtClean="0">
                        <a:latin typeface="Cambria Math" panose="02040503050406030204" pitchFamily="18" charset="0"/>
                        <a:ea typeface="Calibri" panose="020F0502020204030204" pitchFamily="34" charset="0"/>
                        <a:cs typeface="Calibri" panose="020F0502020204030204" pitchFamily="34" charset="0"/>
                      </a:rPr>
                      <m:t>=</m:t>
                    </m:r>
                    <m:r>
                      <a:rPr lang="en-GB" sz="2800" b="0" i="1" smtClean="0">
                        <a:latin typeface="Cambria Math" panose="02040503050406030204" pitchFamily="18" charset="0"/>
                        <a:ea typeface="Calibri" panose="020F0502020204030204" pitchFamily="34" charset="0"/>
                        <a:cs typeface="Calibri" panose="020F0502020204030204" pitchFamily="34" charset="0"/>
                      </a:rPr>
                      <m:t>𝑘</m:t>
                    </m:r>
                    <m:r>
                      <m:rPr>
                        <m:sty m:val="p"/>
                      </m:rPr>
                      <a:rPr lang="en-GB" sz="2800" b="0" i="0" smtClean="0">
                        <a:latin typeface="Cambria Math" panose="02040503050406030204" pitchFamily="18" charset="0"/>
                        <a:ea typeface="Calibri" panose="020F0502020204030204" pitchFamily="34" charset="0"/>
                        <a:cs typeface="Calibri" panose="020F0502020204030204" pitchFamily="34" charset="0"/>
                      </a:rPr>
                      <m:t>Δ</m:t>
                    </m:r>
                    <m:r>
                      <a:rPr lang="en-GB" sz="2800" b="0" i="1" smtClean="0">
                        <a:latin typeface="Cambria Math" panose="02040503050406030204" pitchFamily="18" charset="0"/>
                        <a:ea typeface="Calibri" panose="020F0502020204030204" pitchFamily="34" charset="0"/>
                        <a:cs typeface="Calibri" panose="020F0502020204030204" pitchFamily="34" charset="0"/>
                      </a:rPr>
                      <m:t>𝑥</m:t>
                    </m:r>
                  </m:oMath>
                </a14:m>
                <a:r>
                  <a:rPr lang="en-GB" sz="2800" dirty="0">
                    <a:latin typeface="Calibri" panose="020F0502020204030204" pitchFamily="34" charset="0"/>
                    <a:ea typeface="Calibri" panose="020F0502020204030204" pitchFamily="34" charset="0"/>
                    <a:cs typeface="Calibri" panose="020F0502020204030204" pitchFamily="34" charset="0"/>
                  </a:rPr>
                  <a:t>. </a:t>
                </a:r>
              </a:p>
              <a:p>
                <a:pPr marL="457200" indent="-457200">
                  <a:buFont typeface="Wingdings" panose="05000000000000000000" pitchFamily="2" charset="2"/>
                  <a:buChar char="Ø"/>
                </a:pPr>
                <a:r>
                  <a:rPr lang="en-GB" sz="2800" dirty="0">
                    <a:latin typeface="Calibri" panose="020F0502020204030204" pitchFamily="34" charset="0"/>
                    <a:ea typeface="Calibri" panose="020F0502020204030204" pitchFamily="34" charset="0"/>
                    <a:cs typeface="Calibri" panose="020F0502020204030204" pitchFamily="34" charset="0"/>
                  </a:rPr>
                  <a:t>The calibration process began with manually measuring deflection distances using a measuring tape. These measurements were then plotted in Excel against the sensor readings to generate a calibration curve. Using the formula derived from the trendline, the sensor was calibrated to ensure that its output accurately reflected the real-world deflections.</a:t>
                </a:r>
              </a:p>
              <a:p>
                <a:pPr marL="457200" indent="-457200">
                  <a:buFont typeface="Wingdings" panose="05000000000000000000" pitchFamily="2" charset="2"/>
                  <a:buChar char="Ø"/>
                </a:pPr>
                <a:r>
                  <a:rPr lang="en-GB" sz="2800" dirty="0">
                    <a:latin typeface="Calibri" panose="020F0502020204030204" pitchFamily="34" charset="0"/>
                    <a:ea typeface="Calibri" panose="020F0502020204030204" pitchFamily="34" charset="0"/>
                    <a:cs typeface="Calibri" panose="020F0502020204030204" pitchFamily="34" charset="0"/>
                  </a:rPr>
                  <a:t>To improve the stability and accuracy of the readings, an exponential filter was implemented in the Arduino code. This filter reduced the white noise present in the sensor data, resulting in smoother and more reliable outputs.</a:t>
                </a:r>
              </a:p>
              <a:p>
                <a:endParaRPr lang="en-GB" sz="2800" dirty="0"/>
              </a:p>
            </p:txBody>
          </p:sp>
        </mc:Choice>
        <mc:Fallback>
          <p:sp>
            <p:nvSpPr>
              <p:cNvPr id="28" name="TextBox 27">
                <a:extLst>
                  <a:ext uri="{FF2B5EF4-FFF2-40B4-BE49-F238E27FC236}">
                    <a16:creationId xmlns:a16="http://schemas.microsoft.com/office/drawing/2014/main" id="{8B32FF94-96ED-BD3B-6F8D-FB6A982676EA}"/>
                  </a:ext>
                </a:extLst>
              </p:cNvPr>
              <p:cNvSpPr txBox="1">
                <a:spLocks noRot="1" noChangeAspect="1" noMove="1" noResize="1" noEditPoints="1" noAdjustHandles="1" noChangeArrowheads="1" noChangeShapeType="1" noTextEdit="1"/>
              </p:cNvSpPr>
              <p:nvPr/>
            </p:nvSpPr>
            <p:spPr>
              <a:xfrm>
                <a:off x="8791776" y="16003103"/>
                <a:ext cx="12227747" cy="5463034"/>
              </a:xfrm>
              <a:prstGeom prst="rect">
                <a:avLst/>
              </a:prstGeom>
              <a:blipFill>
                <a:blip r:embed="rId4"/>
                <a:stretch>
                  <a:fillRect l="-1496" t="-1674" r="-1346"/>
                </a:stretch>
              </a:blipFill>
            </p:spPr>
            <p:txBody>
              <a:bodyPr/>
              <a:lstStyle/>
              <a:p>
                <a:r>
                  <a:rPr lang="en-GB">
                    <a:noFill/>
                  </a:rPr>
                  <a:t> </a:t>
                </a:r>
              </a:p>
            </p:txBody>
          </p:sp>
        </mc:Fallback>
      </mc:AlternateContent>
      <p:graphicFrame>
        <p:nvGraphicFramePr>
          <p:cNvPr id="29" name="Chart 28">
            <a:extLst>
              <a:ext uri="{FF2B5EF4-FFF2-40B4-BE49-F238E27FC236}">
                <a16:creationId xmlns:a16="http://schemas.microsoft.com/office/drawing/2014/main" id="{15CE499F-2554-C3CF-931B-69FE040C6B7A}"/>
              </a:ext>
            </a:extLst>
          </p:cNvPr>
          <p:cNvGraphicFramePr>
            <a:graphicFrameLocks/>
          </p:cNvGraphicFramePr>
          <p:nvPr>
            <p:extLst>
              <p:ext uri="{D42A27DB-BD31-4B8C-83A1-F6EECF244321}">
                <p14:modId xmlns:p14="http://schemas.microsoft.com/office/powerpoint/2010/main" val="3542257596"/>
              </p:ext>
            </p:extLst>
          </p:nvPr>
        </p:nvGraphicFramePr>
        <p:xfrm>
          <a:off x="328670" y="16415735"/>
          <a:ext cx="4710172" cy="3706082"/>
        </p:xfrm>
        <a:graphic>
          <a:graphicData uri="http://schemas.openxmlformats.org/drawingml/2006/chart">
            <c:chart xmlns:c="http://schemas.openxmlformats.org/drawingml/2006/chart" xmlns:r="http://schemas.openxmlformats.org/officeDocument/2006/relationships" r:id="rId5"/>
          </a:graphicData>
        </a:graphic>
      </p:graphicFrame>
      <p:pic>
        <p:nvPicPr>
          <p:cNvPr id="4" name="Picture 3">
            <a:extLst>
              <a:ext uri="{FF2B5EF4-FFF2-40B4-BE49-F238E27FC236}">
                <a16:creationId xmlns:a16="http://schemas.microsoft.com/office/drawing/2014/main" id="{9820C568-B0D3-9F30-45FA-76BA5376460C}"/>
              </a:ext>
            </a:extLst>
          </p:cNvPr>
          <p:cNvPicPr>
            <a:picLocks noChangeAspect="1"/>
          </p:cNvPicPr>
          <p:nvPr/>
        </p:nvPicPr>
        <p:blipFill rotWithShape="1">
          <a:blip r:embed="rId6"/>
          <a:srcRect l="1968" r="33165"/>
          <a:stretch/>
        </p:blipFill>
        <p:spPr>
          <a:xfrm>
            <a:off x="4726498" y="16322637"/>
            <a:ext cx="4065278" cy="2340587"/>
          </a:xfrm>
          <a:prstGeom prst="rect">
            <a:avLst/>
          </a:prstGeom>
        </p:spPr>
      </p:pic>
      <p:sp>
        <p:nvSpPr>
          <p:cNvPr id="6" name="TextBox 5">
            <a:extLst>
              <a:ext uri="{FF2B5EF4-FFF2-40B4-BE49-F238E27FC236}">
                <a16:creationId xmlns:a16="http://schemas.microsoft.com/office/drawing/2014/main" id="{1864775F-F8BB-E1A9-E7E9-7EA65FDAD3B1}"/>
              </a:ext>
            </a:extLst>
          </p:cNvPr>
          <p:cNvSpPr txBox="1"/>
          <p:nvPr/>
        </p:nvSpPr>
        <p:spPr>
          <a:xfrm>
            <a:off x="4880350" y="19106153"/>
            <a:ext cx="4169864" cy="1015663"/>
          </a:xfrm>
          <a:prstGeom prst="rect">
            <a:avLst/>
          </a:prstGeom>
          <a:noFill/>
        </p:spPr>
        <p:txBody>
          <a:bodyPr wrap="square" rtlCol="0">
            <a:spAutoFit/>
          </a:bodyPr>
          <a:lstStyle/>
          <a:p>
            <a:r>
              <a:rPr lang="en-GB" sz="2000" i="1" dirty="0">
                <a:latin typeface="Calibri" panose="020F0502020204030204" pitchFamily="34" charset="0"/>
                <a:cs typeface="Calibri" panose="020F0502020204030204" pitchFamily="34" charset="0"/>
              </a:rPr>
              <a:t>Graph of the sensor output and the filter output, orange – sensor output, purple – filter output</a:t>
            </a:r>
          </a:p>
        </p:txBody>
      </p:sp>
      <p:sp>
        <p:nvSpPr>
          <p:cNvPr id="10" name="TextBox 9">
            <a:extLst>
              <a:ext uri="{FF2B5EF4-FFF2-40B4-BE49-F238E27FC236}">
                <a16:creationId xmlns:a16="http://schemas.microsoft.com/office/drawing/2014/main" id="{5C85ED79-326A-A2A4-4C6E-E20027FFCC91}"/>
              </a:ext>
            </a:extLst>
          </p:cNvPr>
          <p:cNvSpPr txBox="1"/>
          <p:nvPr/>
        </p:nvSpPr>
        <p:spPr>
          <a:xfrm>
            <a:off x="623466" y="19737095"/>
            <a:ext cx="4065274" cy="400110"/>
          </a:xfrm>
          <a:prstGeom prst="rect">
            <a:avLst/>
          </a:prstGeom>
          <a:noFill/>
        </p:spPr>
        <p:txBody>
          <a:bodyPr wrap="square" rtlCol="0">
            <a:spAutoFit/>
          </a:bodyPr>
          <a:lstStyle/>
          <a:p>
            <a:pPr algn="ctr"/>
            <a:r>
              <a:rPr lang="en-GB" sz="2000" i="1" dirty="0">
                <a:latin typeface="Calibri" panose="020F0502020204030204" pitchFamily="34" charset="0"/>
                <a:cs typeface="Calibri" panose="020F0502020204030204" pitchFamily="34" charset="0"/>
              </a:rPr>
              <a:t>Sensor Calibration Curve </a:t>
            </a:r>
          </a:p>
        </p:txBody>
      </p:sp>
      <p:pic>
        <p:nvPicPr>
          <p:cNvPr id="13" name="Picture 12" descr="A drone on the ground&#10;&#10;Description automatically generated">
            <a:extLst>
              <a:ext uri="{FF2B5EF4-FFF2-40B4-BE49-F238E27FC236}">
                <a16:creationId xmlns:a16="http://schemas.microsoft.com/office/drawing/2014/main" id="{FA84B79E-291C-5D77-71DD-50EFBA658FB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0853" b="57970" l="4613" r="89931">
                        <a14:foregroundMark x1="54117" y1="37831" x2="53150" y2="34524"/>
                        <a14:foregroundMark x1="53150" y1="34524" x2="50694" y2="33234"/>
                        <a14:foregroundMark x1="50694" y1="33234" x2="49926" y2="36938"/>
                        <a14:foregroundMark x1="49926" y1="36938" x2="50422" y2="45304"/>
                        <a14:foregroundMark x1="50422" y1="45304" x2="53075" y2="41534"/>
                        <a14:foregroundMark x1="54927" y1="41310" x2="56076" y2="41171"/>
                        <a14:foregroundMark x1="53075" y1="41534" x2="54621" y2="41347"/>
                        <a14:foregroundMark x1="56076" y1="41171" x2="56002" y2="41766"/>
                        <a14:foregroundMark x1="62252" y1="31415" x2="62202" y2="30919"/>
                        <a14:foregroundMark x1="79623" y1="48204" x2="80903" y2="48016"/>
                        <a14:foregroundMark x1="76414" y1="48677" x2="79478" y2="48226"/>
                        <a14:foregroundMark x1="80903" y1="48016" x2="81672" y2="47090"/>
                        <a14:foregroundMark x1="29917" y1="48434" x2="15600" y2="48446"/>
                        <a14:foregroundMark x1="54688" y1="48413" x2="45958" y2="48421"/>
                        <a14:foregroundMark x1="15600" y1="48446" x2="18428" y2="48380"/>
                        <a14:foregroundMark x1="18428" y1="48380" x2="22396" y2="48380"/>
                        <a14:foregroundMark x1="12906" y1="48400" x2="6969" y2="48413"/>
                        <a14:foregroundMark x1="22396" y1="48380" x2="12982" y2="48400"/>
                        <a14:foregroundMark x1="6969" y1="48413" x2="10565" y2="48545"/>
                        <a14:foregroundMark x1="10565" y1="48545" x2="12888" y2="48375"/>
                        <a14:foregroundMark x1="12950" y1="48466" x2="9549" y2="49735"/>
                        <a14:foregroundMark x1="9549" y1="49735" x2="5779" y2="49769"/>
                        <a14:foregroundMark x1="5779" y1="49769" x2="5580" y2="46329"/>
                        <a14:foregroundMark x1="5580" y1="46329" x2="4674" y2="47470"/>
                        <a14:foregroundMark x1="4769" y1="47548" x2="5828" y2="46362"/>
                        <a14:foregroundMark x1="5828" y1="46362" x2="6052" y2="50694"/>
                        <a14:foregroundMark x1="6052" y1="50694" x2="7937" y2="48280"/>
                        <a14:foregroundMark x1="7937" y1="48280" x2="8383" y2="48942"/>
                        <a14:foregroundMark x1="15575" y1="46098" x2="5481" y2="46594"/>
                        <a14:foregroundMark x1="5481" y1="46594" x2="5506" y2="50595"/>
                        <a14:foregroundMark x1="5506" y1="50595" x2="5580" y2="46462"/>
                        <a14:foregroundMark x1="5580" y1="46462" x2="4878" y2="47638"/>
                        <a14:foregroundMark x1="65860" y1="46350" x2="67733" y2="47487"/>
                        <a14:foregroundMark x1="67733" y1="47487" x2="70437" y2="46594"/>
                        <a14:foregroundMark x1="70437" y1="46594" x2="70610" y2="46594"/>
                        <a14:foregroundMark x1="61979" y1="46726" x2="60342" y2="47487"/>
                        <a14:backgroundMark x1="76786" y1="43915" x2="76786" y2="47784"/>
                        <a14:backgroundMark x1="76786" y1="47784" x2="79613" y2="48247"/>
                        <a14:backgroundMark x1="79613" y1="48247" x2="79762" y2="44411"/>
                        <a14:backgroundMark x1="79762" y1="44411" x2="77083" y2="44015"/>
                        <a14:backgroundMark x1="16319" y1="47189" x2="38715" y2="48247"/>
                        <a14:backgroundMark x1="38715" y1="48247" x2="48090" y2="47718"/>
                        <a14:backgroundMark x1="48090" y1="47718" x2="48983" y2="43915"/>
                        <a14:backgroundMark x1="48983" y1="43915" x2="21131" y2="42163"/>
                        <a14:backgroundMark x1="21131" y1="42163" x2="17981" y2="43485"/>
                        <a14:backgroundMark x1="17981" y1="43485" x2="16890" y2="47354"/>
                        <a14:backgroundMark x1="16890" y1="47354" x2="16890" y2="47421"/>
                        <a14:backgroundMark x1="55308" y1="41832" x2="53447" y2="46065"/>
                        <a14:backgroundMark x1="53447" y1="46065" x2="53447" y2="45999"/>
                        <a14:backgroundMark x1="60888" y1="45337" x2="61136" y2="45833"/>
                        <a14:backgroundMark x1="62574" y1="45503" x2="62574" y2="45503"/>
                        <a14:backgroundMark x1="64211" y1="44907" x2="64211" y2="44907"/>
                        <a14:backgroundMark x1="63963" y1="46098" x2="64087" y2="46329"/>
                        <a14:backgroundMark x1="63318" y1="46660" x2="63318" y2="46660"/>
                        <a14:backgroundMark x1="67832" y1="44081" x2="68279" y2="43849"/>
                        <a14:backgroundMark x1="76835" y1="48677" x2="78224" y2="48677"/>
                        <a14:backgroundMark x1="51240" y1="47189" x2="51240" y2="47917"/>
                        <a14:backgroundMark x1="9747" y1="47421" x2="12698" y2="47123"/>
                        <a14:backgroundMark x1="12698" y1="47123" x2="10491" y2="47685"/>
                        <a14:backgroundMark x1="14559" y1="46858" x2="10689" y2="47024"/>
                        <a14:backgroundMark x1="10689" y1="47024" x2="13393" y2="47354"/>
                        <a14:backgroundMark x1="13393" y1="47354" x2="12574" y2="47917"/>
                        <a14:backgroundMark x1="4365" y1="48247" x2="4117" y2="49107"/>
                        <a14:backgroundMark x1="4117" y1="47851" x2="3249" y2="50529"/>
                        <a14:backgroundMark x1="3497" y1="48776" x2="4613" y2="49008"/>
                        <a14:backgroundMark x1="4563" y1="46858" x2="4489" y2="49669"/>
                        <a14:backgroundMark x1="4613" y1="47421" x2="3001" y2="50463"/>
                        <a14:backgroundMark x1="3001" y1="50463" x2="3051" y2="51190"/>
                        <a14:backgroundMark x1="65104" y1="45437" x2="68031" y2="46396"/>
                        <a14:backgroundMark x1="68031" y1="46396" x2="70486" y2="44015"/>
                        <a14:backgroundMark x1="70486" y1="44015" x2="73487" y2="44544"/>
                        <a14:backgroundMark x1="73487" y1="44544" x2="73065" y2="47685"/>
                        <a14:backgroundMark x1="69866" y1="47520" x2="66766" y2="47487"/>
                        <a14:backgroundMark x1="66766" y1="47487" x2="65352" y2="46759"/>
                      </a14:backgroundRemoval>
                    </a14:imgEffect>
                  </a14:imgLayer>
                </a14:imgProps>
              </a:ext>
            </a:extLst>
          </a:blip>
          <a:srcRect t="28233" b="38721"/>
          <a:stretch/>
        </p:blipFill>
        <p:spPr>
          <a:xfrm>
            <a:off x="2575250" y="6473523"/>
            <a:ext cx="18492788" cy="4583406"/>
          </a:xfrm>
          <a:prstGeom prst="rect">
            <a:avLst/>
          </a:prstGeom>
        </p:spPr>
      </p:pic>
      <p:sp>
        <p:nvSpPr>
          <p:cNvPr id="14" name="Oval 13">
            <a:extLst>
              <a:ext uri="{FF2B5EF4-FFF2-40B4-BE49-F238E27FC236}">
                <a16:creationId xmlns:a16="http://schemas.microsoft.com/office/drawing/2014/main" id="{BF67A565-634F-7F8C-975D-1642C94CB307}"/>
              </a:ext>
            </a:extLst>
          </p:cNvPr>
          <p:cNvSpPr/>
          <p:nvPr/>
        </p:nvSpPr>
        <p:spPr>
          <a:xfrm>
            <a:off x="2578878" y="7831919"/>
            <a:ext cx="3446784" cy="2441405"/>
          </a:xfrm>
          <a:prstGeom prst="ellipse">
            <a:avLst/>
          </a:prstGeom>
          <a:noFill/>
          <a:ln w="762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9B15B2DF-BDF7-C90C-F21F-F5B009129DF6}"/>
              </a:ext>
            </a:extLst>
          </p:cNvPr>
          <p:cNvSpPr/>
          <p:nvPr/>
        </p:nvSpPr>
        <p:spPr>
          <a:xfrm>
            <a:off x="15232284" y="8359309"/>
            <a:ext cx="2893670" cy="1746887"/>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9" name="TextBox 38">
            <a:extLst>
              <a:ext uri="{FF2B5EF4-FFF2-40B4-BE49-F238E27FC236}">
                <a16:creationId xmlns:a16="http://schemas.microsoft.com/office/drawing/2014/main" id="{76EDB174-C7B8-903A-4583-554E3AF54686}"/>
              </a:ext>
            </a:extLst>
          </p:cNvPr>
          <p:cNvSpPr txBox="1"/>
          <p:nvPr/>
        </p:nvSpPr>
        <p:spPr>
          <a:xfrm>
            <a:off x="402980" y="21525651"/>
            <a:ext cx="9340240" cy="3662541"/>
          </a:xfrm>
          <a:prstGeom prst="rect">
            <a:avLst/>
          </a:prstGeom>
          <a:noFill/>
        </p:spPr>
        <p:txBody>
          <a:bodyPr wrap="square" rtlCol="0">
            <a:spAutoFit/>
          </a:bodyPr>
          <a:lstStyle/>
          <a:p>
            <a:r>
              <a:rPr lang="en-GB" sz="3600" b="1" dirty="0">
                <a:solidFill>
                  <a:schemeClr val="accent1"/>
                </a:solidFill>
                <a:latin typeface="Calibri" panose="020F0502020204030204" pitchFamily="34" charset="0"/>
                <a:cs typeface="Calibri" panose="020F0502020204030204" pitchFamily="34" charset="0"/>
              </a:rPr>
              <a:t>3.Software Setup:</a:t>
            </a:r>
          </a:p>
          <a:p>
            <a:pPr marL="457200" indent="-457200">
              <a:buFont typeface="Wingdings" panose="05000000000000000000" pitchFamily="2" charset="2"/>
              <a:buChar char="Ø"/>
            </a:pPr>
            <a:r>
              <a:rPr lang="en-GB" sz="2800" dirty="0">
                <a:latin typeface="Calibri" panose="020F0502020204030204" pitchFamily="34" charset="0"/>
                <a:cs typeface="Calibri" panose="020F0502020204030204" pitchFamily="34" charset="0"/>
              </a:rPr>
              <a:t>The drone was set up with Ubuntu 20.04 server which is a Linux based operating software installed on a Raspberry Pi 3 B+. </a:t>
            </a:r>
          </a:p>
          <a:p>
            <a:pPr marL="457200" indent="-457200">
              <a:buFont typeface="Wingdings" panose="05000000000000000000" pitchFamily="2" charset="2"/>
              <a:buChar char="Ø"/>
            </a:pPr>
            <a:r>
              <a:rPr lang="en-GB" sz="2800" dirty="0">
                <a:latin typeface="Calibri" panose="020F0502020204030204" pitchFamily="34" charset="0"/>
                <a:cs typeface="Calibri" panose="020F0502020204030204" pitchFamily="34" charset="0"/>
              </a:rPr>
              <a:t>This enabled the installation of ROS2, </a:t>
            </a:r>
            <a:r>
              <a:rPr lang="en-GB" sz="2800" dirty="0" err="1">
                <a:latin typeface="Calibri" panose="020F0502020204030204" pitchFamily="34" charset="0"/>
                <a:cs typeface="Calibri" panose="020F0502020204030204" pitchFamily="34" charset="0"/>
              </a:rPr>
              <a:t>uXRCE</a:t>
            </a:r>
            <a:r>
              <a:rPr lang="en-GB" sz="2800" dirty="0">
                <a:latin typeface="Calibri" panose="020F0502020204030204" pitchFamily="34" charset="0"/>
                <a:cs typeface="Calibri" panose="020F0502020204030204" pitchFamily="34" charset="0"/>
              </a:rPr>
              <a:t> and additional packages that allows the drone to communicate with the VICON and the flight controller via network so that it can fly autonomously. </a:t>
            </a:r>
          </a:p>
        </p:txBody>
      </p:sp>
      <p:sp>
        <p:nvSpPr>
          <p:cNvPr id="42" name="Oval 41">
            <a:extLst>
              <a:ext uri="{FF2B5EF4-FFF2-40B4-BE49-F238E27FC236}">
                <a16:creationId xmlns:a16="http://schemas.microsoft.com/office/drawing/2014/main" id="{8D56392C-19F4-F3D6-9699-4481F001EF25}"/>
              </a:ext>
            </a:extLst>
          </p:cNvPr>
          <p:cNvSpPr/>
          <p:nvPr/>
        </p:nvSpPr>
        <p:spPr>
          <a:xfrm>
            <a:off x="1735015" y="8601104"/>
            <a:ext cx="749339" cy="778261"/>
          </a:xfrm>
          <a:prstGeom prst="ellipse">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bg1"/>
                </a:solidFill>
              </a:rPr>
              <a:t>1</a:t>
            </a:r>
          </a:p>
        </p:txBody>
      </p:sp>
      <p:sp>
        <p:nvSpPr>
          <p:cNvPr id="45" name="Oval 44">
            <a:extLst>
              <a:ext uri="{FF2B5EF4-FFF2-40B4-BE49-F238E27FC236}">
                <a16:creationId xmlns:a16="http://schemas.microsoft.com/office/drawing/2014/main" id="{FD84E6C6-AF88-C2C8-D449-1FB3D97B6730}"/>
              </a:ext>
            </a:extLst>
          </p:cNvPr>
          <p:cNvSpPr/>
          <p:nvPr/>
        </p:nvSpPr>
        <p:spPr>
          <a:xfrm>
            <a:off x="18219314" y="8740074"/>
            <a:ext cx="749339" cy="778261"/>
          </a:xfrm>
          <a:prstGeom prst="ellipse">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bg1"/>
                </a:solidFill>
              </a:rPr>
              <a:t>2</a:t>
            </a:r>
          </a:p>
        </p:txBody>
      </p:sp>
      <p:sp>
        <p:nvSpPr>
          <p:cNvPr id="49" name="Rectangle 48">
            <a:extLst>
              <a:ext uri="{FF2B5EF4-FFF2-40B4-BE49-F238E27FC236}">
                <a16:creationId xmlns:a16="http://schemas.microsoft.com/office/drawing/2014/main" id="{22621FA6-E11C-8703-83FC-D0504224223E}"/>
              </a:ext>
            </a:extLst>
          </p:cNvPr>
          <p:cNvSpPr/>
          <p:nvPr/>
        </p:nvSpPr>
        <p:spPr>
          <a:xfrm>
            <a:off x="3717559" y="25211679"/>
            <a:ext cx="2321170" cy="896954"/>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latin typeface="Calibri" panose="020F0502020204030204" pitchFamily="34" charset="0"/>
                <a:cs typeface="Calibri" panose="020F0502020204030204" pitchFamily="34" charset="0"/>
              </a:rPr>
              <a:t>Companion PC</a:t>
            </a:r>
          </a:p>
        </p:txBody>
      </p:sp>
      <p:sp>
        <p:nvSpPr>
          <p:cNvPr id="50" name="Rectangle 49">
            <a:extLst>
              <a:ext uri="{FF2B5EF4-FFF2-40B4-BE49-F238E27FC236}">
                <a16:creationId xmlns:a16="http://schemas.microsoft.com/office/drawing/2014/main" id="{E6AEE027-F39E-2277-6C7D-FC9DA7211BAE}"/>
              </a:ext>
            </a:extLst>
          </p:cNvPr>
          <p:cNvSpPr/>
          <p:nvPr/>
        </p:nvSpPr>
        <p:spPr>
          <a:xfrm>
            <a:off x="454654" y="26765126"/>
            <a:ext cx="1359877" cy="806575"/>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latin typeface="Calibri" panose="020F0502020204030204" pitchFamily="34" charset="0"/>
                <a:cs typeface="Calibri" panose="020F0502020204030204" pitchFamily="34" charset="0"/>
              </a:rPr>
              <a:t>Sensor </a:t>
            </a:r>
          </a:p>
        </p:txBody>
      </p:sp>
      <p:sp>
        <p:nvSpPr>
          <p:cNvPr id="51" name="Rectangle 50">
            <a:extLst>
              <a:ext uri="{FF2B5EF4-FFF2-40B4-BE49-F238E27FC236}">
                <a16:creationId xmlns:a16="http://schemas.microsoft.com/office/drawing/2014/main" id="{5412870E-614F-CCBB-F49A-D33D94BB1905}"/>
              </a:ext>
            </a:extLst>
          </p:cNvPr>
          <p:cNvSpPr/>
          <p:nvPr/>
        </p:nvSpPr>
        <p:spPr>
          <a:xfrm>
            <a:off x="2803159" y="26765126"/>
            <a:ext cx="1641231" cy="792695"/>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latin typeface="Calibri" panose="020F0502020204030204" pitchFamily="34" charset="0"/>
                <a:cs typeface="Calibri" panose="020F0502020204030204" pitchFamily="34" charset="0"/>
              </a:rPr>
              <a:t>Arduino </a:t>
            </a:r>
          </a:p>
        </p:txBody>
      </p:sp>
      <p:cxnSp>
        <p:nvCxnSpPr>
          <p:cNvPr id="53" name="Straight Arrow Connector 52">
            <a:extLst>
              <a:ext uri="{FF2B5EF4-FFF2-40B4-BE49-F238E27FC236}">
                <a16:creationId xmlns:a16="http://schemas.microsoft.com/office/drawing/2014/main" id="{9FF962F7-922C-DF14-666D-ED63331A730D}"/>
              </a:ext>
            </a:extLst>
          </p:cNvPr>
          <p:cNvCxnSpPr>
            <a:cxnSpLocks/>
            <a:stCxn id="50" idx="3"/>
            <a:endCxn id="51" idx="1"/>
          </p:cNvCxnSpPr>
          <p:nvPr/>
        </p:nvCxnSpPr>
        <p:spPr>
          <a:xfrm flipV="1">
            <a:off x="1814531" y="27161474"/>
            <a:ext cx="988628" cy="6940"/>
          </a:xfrm>
          <a:prstGeom prst="straightConnector1">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F56DAE9B-EB45-2EC1-459F-2AE1CDF8A7C2}"/>
              </a:ext>
            </a:extLst>
          </p:cNvPr>
          <p:cNvCxnSpPr>
            <a:cxnSpLocks/>
            <a:stCxn id="51" idx="0"/>
          </p:cNvCxnSpPr>
          <p:nvPr/>
        </p:nvCxnSpPr>
        <p:spPr>
          <a:xfrm rot="5400000" flipH="1" flipV="1">
            <a:off x="3509957" y="26222452"/>
            <a:ext cx="656492" cy="428857"/>
          </a:xfrm>
          <a:prstGeom prst="bentConnector3">
            <a:avLst>
              <a:gd name="adj1" fmla="val 50000"/>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FDB895DE-CCA4-12C3-423D-6D0F91CA1E43}"/>
              </a:ext>
            </a:extLst>
          </p:cNvPr>
          <p:cNvSpPr/>
          <p:nvPr/>
        </p:nvSpPr>
        <p:spPr>
          <a:xfrm>
            <a:off x="4628821" y="26765125"/>
            <a:ext cx="1825283" cy="792695"/>
          </a:xfrm>
          <a:prstGeom prst="rect">
            <a:avLst/>
          </a:prstGeom>
          <a:solidFill>
            <a:schemeClr val="accent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latin typeface="Calibri" panose="020F0502020204030204" pitchFamily="34" charset="0"/>
                <a:cs typeface="Calibri" panose="020F0502020204030204" pitchFamily="34" charset="0"/>
              </a:rPr>
              <a:t>Vicon</a:t>
            </a:r>
          </a:p>
        </p:txBody>
      </p:sp>
      <p:cxnSp>
        <p:nvCxnSpPr>
          <p:cNvPr id="62" name="Straight Arrow Connector 61">
            <a:extLst>
              <a:ext uri="{FF2B5EF4-FFF2-40B4-BE49-F238E27FC236}">
                <a16:creationId xmlns:a16="http://schemas.microsoft.com/office/drawing/2014/main" id="{5EE38632-E45A-E1B8-BD0D-4C9DAE51E895}"/>
              </a:ext>
            </a:extLst>
          </p:cNvPr>
          <p:cNvCxnSpPr>
            <a:cxnSpLocks/>
            <a:stCxn id="60" idx="0"/>
          </p:cNvCxnSpPr>
          <p:nvPr/>
        </p:nvCxnSpPr>
        <p:spPr>
          <a:xfrm rot="16200000" flipV="1">
            <a:off x="5215129" y="26438790"/>
            <a:ext cx="652668" cy="1"/>
          </a:xfrm>
          <a:prstGeom prst="bentConnector3">
            <a:avLst>
              <a:gd name="adj1" fmla="val 50000"/>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58A47590-FC0F-BAA7-5698-D65BCCCC3EC5}"/>
              </a:ext>
            </a:extLst>
          </p:cNvPr>
          <p:cNvSpPr/>
          <p:nvPr/>
        </p:nvSpPr>
        <p:spPr>
          <a:xfrm>
            <a:off x="12241767" y="8350943"/>
            <a:ext cx="749339" cy="778261"/>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solidFill>
                  <a:schemeClr val="bg1"/>
                </a:solidFill>
              </a:rPr>
              <a:t>3</a:t>
            </a:r>
          </a:p>
        </p:txBody>
      </p:sp>
      <p:sp>
        <p:nvSpPr>
          <p:cNvPr id="78" name="Rectangle 77">
            <a:extLst>
              <a:ext uri="{FF2B5EF4-FFF2-40B4-BE49-F238E27FC236}">
                <a16:creationId xmlns:a16="http://schemas.microsoft.com/office/drawing/2014/main" id="{053A7D17-7319-BA6C-7958-6A0563F0B815}"/>
              </a:ext>
            </a:extLst>
          </p:cNvPr>
          <p:cNvSpPr/>
          <p:nvPr/>
        </p:nvSpPr>
        <p:spPr>
          <a:xfrm>
            <a:off x="6929682" y="25211679"/>
            <a:ext cx="1992923" cy="896954"/>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latin typeface="Calibri" panose="020F0502020204030204" pitchFamily="34" charset="0"/>
                <a:cs typeface="Calibri" panose="020F0502020204030204" pitchFamily="34" charset="0"/>
              </a:rPr>
              <a:t>Flight Controller</a:t>
            </a:r>
          </a:p>
        </p:txBody>
      </p:sp>
      <p:cxnSp>
        <p:nvCxnSpPr>
          <p:cNvPr id="84" name="Straight Arrow Connector 83">
            <a:extLst>
              <a:ext uri="{FF2B5EF4-FFF2-40B4-BE49-F238E27FC236}">
                <a16:creationId xmlns:a16="http://schemas.microsoft.com/office/drawing/2014/main" id="{DCF9D573-EC70-034D-DD30-EB6AC207BAA6}"/>
              </a:ext>
            </a:extLst>
          </p:cNvPr>
          <p:cNvCxnSpPr>
            <a:stCxn id="49" idx="3"/>
            <a:endCxn id="78" idx="1"/>
          </p:cNvCxnSpPr>
          <p:nvPr/>
        </p:nvCxnSpPr>
        <p:spPr>
          <a:xfrm>
            <a:off x="6038729" y="25660156"/>
            <a:ext cx="89095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5" name="Rectangle 84">
            <a:extLst>
              <a:ext uri="{FF2B5EF4-FFF2-40B4-BE49-F238E27FC236}">
                <a16:creationId xmlns:a16="http://schemas.microsoft.com/office/drawing/2014/main" id="{08331E29-E7F3-265C-323D-19210644EF68}"/>
              </a:ext>
            </a:extLst>
          </p:cNvPr>
          <p:cNvSpPr/>
          <p:nvPr/>
        </p:nvSpPr>
        <p:spPr>
          <a:xfrm>
            <a:off x="6929682" y="26765127"/>
            <a:ext cx="2696308" cy="81643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latin typeface="Calibri" panose="020F0502020204030204" pitchFamily="34" charset="0"/>
                <a:cs typeface="Calibri" panose="020F0502020204030204" pitchFamily="34" charset="0"/>
              </a:rPr>
              <a:t>Motor Speed Controller</a:t>
            </a:r>
          </a:p>
        </p:txBody>
      </p:sp>
      <p:cxnSp>
        <p:nvCxnSpPr>
          <p:cNvPr id="87" name="Straight Arrow Connector 86">
            <a:extLst>
              <a:ext uri="{FF2B5EF4-FFF2-40B4-BE49-F238E27FC236}">
                <a16:creationId xmlns:a16="http://schemas.microsoft.com/office/drawing/2014/main" id="{9DF726D7-1775-12E9-E5E7-8AB3C297E893}"/>
              </a:ext>
            </a:extLst>
          </p:cNvPr>
          <p:cNvCxnSpPr>
            <a:cxnSpLocks/>
            <a:stCxn id="78" idx="2"/>
            <a:endCxn id="85" idx="0"/>
          </p:cNvCxnSpPr>
          <p:nvPr/>
        </p:nvCxnSpPr>
        <p:spPr>
          <a:xfrm rot="16200000" flipH="1">
            <a:off x="7773743" y="26261034"/>
            <a:ext cx="656494" cy="351692"/>
          </a:xfrm>
          <a:prstGeom prst="bentConnector3">
            <a:avLst>
              <a:gd name="adj1" fmla="val 50000"/>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CE4C5B83-ED84-1CB9-2777-B7686162A01C}"/>
              </a:ext>
            </a:extLst>
          </p:cNvPr>
          <p:cNvCxnSpPr/>
          <p:nvPr/>
        </p:nvCxnSpPr>
        <p:spPr>
          <a:xfrm>
            <a:off x="454654" y="25405249"/>
            <a:ext cx="965182" cy="0"/>
          </a:xfrm>
          <a:prstGeom prst="straightConnector1">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61137DBF-5B38-46FE-CF0A-0333C01A249A}"/>
              </a:ext>
            </a:extLst>
          </p:cNvPr>
          <p:cNvCxnSpPr>
            <a:cxnSpLocks/>
          </p:cNvCxnSpPr>
          <p:nvPr/>
        </p:nvCxnSpPr>
        <p:spPr>
          <a:xfrm>
            <a:off x="468322" y="25894617"/>
            <a:ext cx="965182"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EB2C7F74-32B6-704C-D9EC-B914C418F2B3}"/>
              </a:ext>
            </a:extLst>
          </p:cNvPr>
          <p:cNvCxnSpPr/>
          <p:nvPr/>
        </p:nvCxnSpPr>
        <p:spPr>
          <a:xfrm>
            <a:off x="454654" y="26343095"/>
            <a:ext cx="965182"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A274E959-3313-6C99-ACFC-7264C51B2CBB}"/>
              </a:ext>
            </a:extLst>
          </p:cNvPr>
          <p:cNvSpPr txBox="1"/>
          <p:nvPr/>
        </p:nvSpPr>
        <p:spPr>
          <a:xfrm>
            <a:off x="1433504" y="25204739"/>
            <a:ext cx="2270385" cy="1384995"/>
          </a:xfrm>
          <a:prstGeom prst="rect">
            <a:avLst/>
          </a:prstGeom>
          <a:noFill/>
        </p:spPr>
        <p:txBody>
          <a:bodyPr wrap="square" rtlCol="0">
            <a:spAutoFit/>
          </a:bodyPr>
          <a:lstStyle/>
          <a:p>
            <a:r>
              <a:rPr lang="en-GB" sz="2800" dirty="0">
                <a:latin typeface="Calibri" panose="020F0502020204030204" pitchFamily="34" charset="0"/>
                <a:cs typeface="Calibri" panose="020F0502020204030204" pitchFamily="34" charset="0"/>
              </a:rPr>
              <a:t>Serial </a:t>
            </a:r>
          </a:p>
          <a:p>
            <a:r>
              <a:rPr lang="en-GB" sz="2800" dirty="0">
                <a:latin typeface="Calibri" panose="020F0502020204030204" pitchFamily="34" charset="0"/>
                <a:cs typeface="Calibri" panose="020F0502020204030204" pitchFamily="34" charset="0"/>
              </a:rPr>
              <a:t>ROS2 topic</a:t>
            </a:r>
          </a:p>
          <a:p>
            <a:r>
              <a:rPr lang="en-GB" sz="2800" dirty="0">
                <a:latin typeface="Calibri" panose="020F0502020204030204" pitchFamily="34" charset="0"/>
                <a:cs typeface="Calibri" panose="020F0502020204030204" pitchFamily="34" charset="0"/>
              </a:rPr>
              <a:t>PWM signal</a:t>
            </a:r>
          </a:p>
        </p:txBody>
      </p:sp>
      <p:sp>
        <p:nvSpPr>
          <p:cNvPr id="7" name="Rectangle: Rounded Corners 6">
            <a:extLst>
              <a:ext uri="{FF2B5EF4-FFF2-40B4-BE49-F238E27FC236}">
                <a16:creationId xmlns:a16="http://schemas.microsoft.com/office/drawing/2014/main" id="{DB1970AD-B961-26E7-A1C1-3F925B44BC9C}"/>
              </a:ext>
            </a:extLst>
          </p:cNvPr>
          <p:cNvSpPr/>
          <p:nvPr/>
        </p:nvSpPr>
        <p:spPr>
          <a:xfrm>
            <a:off x="257041" y="10830263"/>
            <a:ext cx="20813346" cy="4853514"/>
          </a:xfrm>
          <a:prstGeom prst="roundRect">
            <a:avLst>
              <a:gd name="adj" fmla="val 9802"/>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DE1F2292-608B-172E-A8F3-8CB8C8095620}"/>
              </a:ext>
            </a:extLst>
          </p:cNvPr>
          <p:cNvSpPr/>
          <p:nvPr/>
        </p:nvSpPr>
        <p:spPr>
          <a:xfrm>
            <a:off x="257466" y="15998033"/>
            <a:ext cx="20839029" cy="5088232"/>
          </a:xfrm>
          <a:prstGeom prst="roundRect">
            <a:avLst>
              <a:gd name="adj" fmla="val 9802"/>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A1B7632-B182-6978-BA5B-26D15E9E7767}"/>
              </a:ext>
            </a:extLst>
          </p:cNvPr>
          <p:cNvSpPr/>
          <p:nvPr/>
        </p:nvSpPr>
        <p:spPr>
          <a:xfrm>
            <a:off x="223297" y="21383200"/>
            <a:ext cx="9566815" cy="6588062"/>
          </a:xfrm>
          <a:prstGeom prst="roundRect">
            <a:avLst>
              <a:gd name="adj" fmla="val 9802"/>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F017DDD-A915-0E5F-F0A9-B98B1B1DD0FA}"/>
              </a:ext>
            </a:extLst>
          </p:cNvPr>
          <p:cNvSpPr txBox="1"/>
          <p:nvPr/>
        </p:nvSpPr>
        <p:spPr>
          <a:xfrm>
            <a:off x="2339926" y="27582579"/>
            <a:ext cx="5394956" cy="400110"/>
          </a:xfrm>
          <a:prstGeom prst="rect">
            <a:avLst/>
          </a:prstGeom>
          <a:noFill/>
        </p:spPr>
        <p:txBody>
          <a:bodyPr wrap="square" rtlCol="0">
            <a:spAutoFit/>
          </a:bodyPr>
          <a:lstStyle/>
          <a:p>
            <a:pPr algn="ctr"/>
            <a:r>
              <a:rPr lang="en-GB" sz="2000" i="1" dirty="0">
                <a:latin typeface="Calibri" panose="020F0502020204030204" pitchFamily="34" charset="0"/>
                <a:cs typeface="Calibri" panose="020F0502020204030204" pitchFamily="34" charset="0"/>
              </a:rPr>
              <a:t>Flow Chart of the System</a:t>
            </a:r>
          </a:p>
        </p:txBody>
      </p:sp>
      <p:sp>
        <p:nvSpPr>
          <p:cNvPr id="16" name="Rectangle: Rounded Corners 15">
            <a:extLst>
              <a:ext uri="{FF2B5EF4-FFF2-40B4-BE49-F238E27FC236}">
                <a16:creationId xmlns:a16="http://schemas.microsoft.com/office/drawing/2014/main" id="{E622BF22-47DC-7FBB-A296-C089FB055499}"/>
              </a:ext>
            </a:extLst>
          </p:cNvPr>
          <p:cNvSpPr/>
          <p:nvPr/>
        </p:nvSpPr>
        <p:spPr>
          <a:xfrm>
            <a:off x="10081846" y="21408421"/>
            <a:ext cx="10903562" cy="6562841"/>
          </a:xfrm>
          <a:prstGeom prst="roundRect">
            <a:avLst>
              <a:gd name="adj" fmla="val 9654"/>
            </a:avLst>
          </a:prstGeom>
          <a:noFill/>
          <a:ln w="762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753E190-4591-A72A-8B8C-5BEBCCDC015B}"/>
              </a:ext>
            </a:extLst>
          </p:cNvPr>
          <p:cNvSpPr txBox="1"/>
          <p:nvPr/>
        </p:nvSpPr>
        <p:spPr>
          <a:xfrm>
            <a:off x="10222524" y="21536475"/>
            <a:ext cx="10426288" cy="7786747"/>
          </a:xfrm>
          <a:prstGeom prst="rect">
            <a:avLst/>
          </a:prstGeom>
          <a:noFill/>
        </p:spPr>
        <p:txBody>
          <a:bodyPr wrap="square" rtlCol="0">
            <a:spAutoFit/>
          </a:bodyPr>
          <a:lstStyle/>
          <a:p>
            <a:r>
              <a:rPr lang="en-GB" sz="3600" b="1" dirty="0">
                <a:solidFill>
                  <a:schemeClr val="tx2"/>
                </a:solidFill>
              </a:rPr>
              <a:t>Conclusion</a:t>
            </a:r>
          </a:p>
          <a:p>
            <a:r>
              <a:rPr lang="en-GB" sz="2800" b="1" u="sng" dirty="0">
                <a:latin typeface="Calibri" panose="020F0502020204030204" pitchFamily="34" charset="0"/>
                <a:cs typeface="Calibri" panose="020F0502020204030204" pitchFamily="34" charset="0"/>
              </a:rPr>
              <a:t>Summary:</a:t>
            </a:r>
          </a:p>
          <a:p>
            <a:pPr marL="457200" indent="-457200">
              <a:buFont typeface="Wingdings" panose="05000000000000000000" pitchFamily="2" charset="2"/>
              <a:buChar char="Ø"/>
            </a:pPr>
            <a:r>
              <a:rPr lang="en-GB" sz="2800" dirty="0">
                <a:latin typeface="Calibri" panose="020F0502020204030204" pitchFamily="34" charset="0"/>
                <a:cs typeface="Calibri" panose="020F0502020204030204" pitchFamily="34" charset="0"/>
              </a:rPr>
              <a:t>The development of a 3-degree-of-freedom end effector, utilizing a ball-and-socket joint, demonstrates a robust solution for aerial manipulation tasks.</a:t>
            </a:r>
          </a:p>
          <a:p>
            <a:pPr marL="457200" indent="-457200">
              <a:buFont typeface="Wingdings" panose="05000000000000000000" pitchFamily="2" charset="2"/>
              <a:buChar char="Ø"/>
            </a:pPr>
            <a:r>
              <a:rPr lang="en-GB" sz="2800" dirty="0">
                <a:latin typeface="Calibri" panose="020F0502020204030204" pitchFamily="34" charset="0"/>
                <a:cs typeface="Calibri" panose="020F0502020204030204" pitchFamily="34" charset="0"/>
              </a:rPr>
              <a:t> The integration of a calibrated sensor provides precise deflection measurements, ensuring accurate control and feedback. </a:t>
            </a:r>
          </a:p>
          <a:p>
            <a:pPr marL="457200" indent="-457200">
              <a:buFont typeface="Wingdings" panose="05000000000000000000" pitchFamily="2" charset="2"/>
              <a:buChar char="Ø"/>
            </a:pPr>
            <a:r>
              <a:rPr lang="en-GB" sz="2800" dirty="0">
                <a:latin typeface="Calibri" panose="020F0502020204030204" pitchFamily="34" charset="0"/>
                <a:cs typeface="Calibri" panose="020F0502020204030204" pitchFamily="34" charset="0"/>
              </a:rPr>
              <a:t>The end effector’s lightweight, self-contained design simplifies its integration into various aerial systems, enhancing its versatility. </a:t>
            </a:r>
          </a:p>
          <a:p>
            <a:pPr marL="457200" indent="-457200">
              <a:buFont typeface="Wingdings" panose="05000000000000000000" pitchFamily="2" charset="2"/>
              <a:buChar char="Ø"/>
            </a:pPr>
            <a:endParaRPr lang="en-GB" sz="2800" dirty="0">
              <a:latin typeface="Calibri" panose="020F0502020204030204" pitchFamily="34" charset="0"/>
              <a:cs typeface="Calibri" panose="020F0502020204030204" pitchFamily="34" charset="0"/>
            </a:endParaRPr>
          </a:p>
          <a:p>
            <a:r>
              <a:rPr lang="en-GB" sz="2800" b="1" u="sng" dirty="0">
                <a:latin typeface="Calibri" panose="020F0502020204030204" pitchFamily="34" charset="0"/>
                <a:cs typeface="Calibri" panose="020F0502020204030204" pitchFamily="34" charset="0"/>
              </a:rPr>
              <a:t>Future Work Ideas: </a:t>
            </a:r>
          </a:p>
          <a:p>
            <a:r>
              <a:rPr lang="en-GB" sz="2800" dirty="0">
                <a:latin typeface="Calibri" panose="020F0502020204030204" pitchFamily="34" charset="0"/>
                <a:cs typeface="Calibri" panose="020F0502020204030204" pitchFamily="34" charset="0"/>
              </a:rPr>
              <a:t>Focus on refining the sensor system for real-time adjustments and expanding the design for more complex manipulation tasks in dynamic environments. </a:t>
            </a:r>
          </a:p>
          <a:p>
            <a:endParaRPr lang="en-GB" sz="7200" b="1" dirty="0">
              <a:solidFill>
                <a:schemeClr val="tx2"/>
              </a:solidFill>
            </a:endParaRPr>
          </a:p>
          <a:p>
            <a:endParaRPr lang="en-GB" sz="2800" dirty="0">
              <a:solidFill>
                <a:schemeClr val="tx2"/>
              </a:solidFill>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01A7AD88-7C1D-9E55-AF13-D6C2668400D1}"/>
              </a:ext>
            </a:extLst>
          </p:cNvPr>
          <p:cNvGrpSpPr/>
          <p:nvPr/>
        </p:nvGrpSpPr>
        <p:grpSpPr>
          <a:xfrm>
            <a:off x="13896168" y="6761212"/>
            <a:ext cx="395640" cy="313560"/>
            <a:chOff x="13896168" y="6808104"/>
            <a:chExt cx="395640" cy="313560"/>
          </a:xfrm>
        </p:grpSpPr>
        <mc:AlternateContent xmlns:mc="http://schemas.openxmlformats.org/markup-compatibility/2006">
          <mc:Choice xmlns:p14="http://schemas.microsoft.com/office/powerpoint/2010/main" Requires="p14">
            <p:contentPart p14:bwMode="auto" r:id="rId9">
              <p14:nvContentPartPr>
                <p14:cNvPr id="27" name="Ink 26">
                  <a:extLst>
                    <a:ext uri="{FF2B5EF4-FFF2-40B4-BE49-F238E27FC236}">
                      <a16:creationId xmlns:a16="http://schemas.microsoft.com/office/drawing/2014/main" id="{F769FF2F-50DF-5822-127D-AEF8B2067D1F}"/>
                    </a:ext>
                  </a:extLst>
                </p14:cNvPr>
                <p14:cNvContentPartPr/>
                <p14:nvPr/>
              </p14:nvContentPartPr>
              <p14:xfrm>
                <a:off x="13896168" y="6808104"/>
                <a:ext cx="395640" cy="252360"/>
              </p14:xfrm>
            </p:contentPart>
          </mc:Choice>
          <mc:Fallback>
            <p:pic>
              <p:nvPicPr>
                <p:cNvPr id="27" name="Ink 26">
                  <a:extLst>
                    <a:ext uri="{FF2B5EF4-FFF2-40B4-BE49-F238E27FC236}">
                      <a16:creationId xmlns:a16="http://schemas.microsoft.com/office/drawing/2014/main" id="{F769FF2F-50DF-5822-127D-AEF8B2067D1F}"/>
                    </a:ext>
                  </a:extLst>
                </p:cNvPr>
                <p:cNvPicPr/>
                <p:nvPr/>
              </p:nvPicPr>
              <p:blipFill>
                <a:blip r:embed="rId10"/>
                <a:stretch>
                  <a:fillRect/>
                </a:stretch>
              </p:blipFill>
              <p:spPr>
                <a:xfrm>
                  <a:off x="13833528" y="6745104"/>
                  <a:ext cx="5212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0" name="Ink 29">
                  <a:extLst>
                    <a:ext uri="{FF2B5EF4-FFF2-40B4-BE49-F238E27FC236}">
                      <a16:creationId xmlns:a16="http://schemas.microsoft.com/office/drawing/2014/main" id="{E76039F8-FC36-066F-FF10-149CC83A3EC8}"/>
                    </a:ext>
                  </a:extLst>
                </p14:cNvPr>
                <p14:cNvContentPartPr/>
                <p14:nvPr/>
              </p14:nvContentPartPr>
              <p14:xfrm>
                <a:off x="14166888" y="7083144"/>
                <a:ext cx="360" cy="360"/>
              </p14:xfrm>
            </p:contentPart>
          </mc:Choice>
          <mc:Fallback>
            <p:pic>
              <p:nvPicPr>
                <p:cNvPr id="30" name="Ink 29">
                  <a:extLst>
                    <a:ext uri="{FF2B5EF4-FFF2-40B4-BE49-F238E27FC236}">
                      <a16:creationId xmlns:a16="http://schemas.microsoft.com/office/drawing/2014/main" id="{E76039F8-FC36-066F-FF10-149CC83A3EC8}"/>
                    </a:ext>
                  </a:extLst>
                </p:cNvPr>
                <p:cNvPicPr/>
                <p:nvPr/>
              </p:nvPicPr>
              <p:blipFill>
                <a:blip r:embed="rId12"/>
                <a:stretch>
                  <a:fillRect/>
                </a:stretch>
              </p:blipFill>
              <p:spPr>
                <a:xfrm>
                  <a:off x="14103888" y="7020504"/>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Ink 30">
                  <a:extLst>
                    <a:ext uri="{FF2B5EF4-FFF2-40B4-BE49-F238E27FC236}">
                      <a16:creationId xmlns:a16="http://schemas.microsoft.com/office/drawing/2014/main" id="{A5EC7507-AF9F-21F9-5B3F-3E86CAB058AB}"/>
                    </a:ext>
                  </a:extLst>
                </p14:cNvPr>
                <p14:cNvContentPartPr/>
                <p14:nvPr/>
              </p14:nvContentPartPr>
              <p14:xfrm>
                <a:off x="13968168" y="7032744"/>
                <a:ext cx="226080" cy="88920"/>
              </p14:xfrm>
            </p:contentPart>
          </mc:Choice>
          <mc:Fallback>
            <p:pic>
              <p:nvPicPr>
                <p:cNvPr id="31" name="Ink 30">
                  <a:extLst>
                    <a:ext uri="{FF2B5EF4-FFF2-40B4-BE49-F238E27FC236}">
                      <a16:creationId xmlns:a16="http://schemas.microsoft.com/office/drawing/2014/main" id="{A5EC7507-AF9F-21F9-5B3F-3E86CAB058AB}"/>
                    </a:ext>
                  </a:extLst>
                </p:cNvPr>
                <p:cNvPicPr/>
                <p:nvPr/>
              </p:nvPicPr>
              <p:blipFill>
                <a:blip r:embed="rId14"/>
                <a:stretch>
                  <a:fillRect/>
                </a:stretch>
              </p:blipFill>
              <p:spPr>
                <a:xfrm>
                  <a:off x="13905168" y="6970104"/>
                  <a:ext cx="351720" cy="214560"/>
                </a:xfrm>
                <a:prstGeom prst="rect">
                  <a:avLst/>
                </a:prstGeom>
              </p:spPr>
            </p:pic>
          </mc:Fallback>
        </mc:AlternateContent>
      </p:grpSp>
      <p:sp>
        <p:nvSpPr>
          <p:cNvPr id="76" name="Oval 75">
            <a:extLst>
              <a:ext uri="{FF2B5EF4-FFF2-40B4-BE49-F238E27FC236}">
                <a16:creationId xmlns:a16="http://schemas.microsoft.com/office/drawing/2014/main" id="{014926B2-03C8-F067-89B9-C3FC06C9B3DB}"/>
              </a:ext>
            </a:extLst>
          </p:cNvPr>
          <p:cNvSpPr/>
          <p:nvPr/>
        </p:nvSpPr>
        <p:spPr>
          <a:xfrm>
            <a:off x="12758496" y="7172676"/>
            <a:ext cx="2756125" cy="1734140"/>
          </a:xfrm>
          <a:prstGeom prst="ellipse">
            <a:avLst/>
          </a:prstGeom>
          <a:noFill/>
          <a:ln w="7620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0AE79567-376F-14C3-C954-338AE41AA059}"/>
              </a:ext>
            </a:extLst>
          </p:cNvPr>
          <p:cNvSpPr/>
          <p:nvPr/>
        </p:nvSpPr>
        <p:spPr>
          <a:xfrm>
            <a:off x="269830" y="4139520"/>
            <a:ext cx="20753665" cy="6427397"/>
          </a:xfrm>
          <a:prstGeom prst="roundRect">
            <a:avLst>
              <a:gd name="adj" fmla="val 10830"/>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129C3946-03B4-D22E-6C19-119EF3560927}"/>
              </a:ext>
            </a:extLst>
          </p:cNvPr>
          <p:cNvGrpSpPr/>
          <p:nvPr/>
        </p:nvGrpSpPr>
        <p:grpSpPr>
          <a:xfrm>
            <a:off x="9378962" y="9285558"/>
            <a:ext cx="689400" cy="23400"/>
            <a:chOff x="9378962" y="9027652"/>
            <a:chExt cx="689400" cy="23400"/>
          </a:xfrm>
        </p:grpSpPr>
        <mc:AlternateContent xmlns:mc="http://schemas.openxmlformats.org/markup-compatibility/2006">
          <mc:Choice xmlns:p14="http://schemas.microsoft.com/office/powerpoint/2010/main" Requires="p14">
            <p:contentPart p14:bwMode="auto" r:id="rId15">
              <p14:nvContentPartPr>
                <p14:cNvPr id="35" name="Ink 34">
                  <a:extLst>
                    <a:ext uri="{FF2B5EF4-FFF2-40B4-BE49-F238E27FC236}">
                      <a16:creationId xmlns:a16="http://schemas.microsoft.com/office/drawing/2014/main" id="{9442E3B6-D854-71AD-35DB-C3CE702AF41B}"/>
                    </a:ext>
                  </a:extLst>
                </p14:cNvPr>
                <p14:cNvContentPartPr/>
                <p14:nvPr/>
              </p14:nvContentPartPr>
              <p14:xfrm>
                <a:off x="9378962" y="9027652"/>
                <a:ext cx="689400" cy="360"/>
              </p14:xfrm>
            </p:contentPart>
          </mc:Choice>
          <mc:Fallback>
            <p:pic>
              <p:nvPicPr>
                <p:cNvPr id="35" name="Ink 34">
                  <a:extLst>
                    <a:ext uri="{FF2B5EF4-FFF2-40B4-BE49-F238E27FC236}">
                      <a16:creationId xmlns:a16="http://schemas.microsoft.com/office/drawing/2014/main" id="{9442E3B6-D854-71AD-35DB-C3CE702AF41B}"/>
                    </a:ext>
                  </a:extLst>
                </p:cNvPr>
                <p:cNvPicPr/>
                <p:nvPr/>
              </p:nvPicPr>
              <p:blipFill>
                <a:blip r:embed="rId16"/>
                <a:stretch>
                  <a:fillRect/>
                </a:stretch>
              </p:blipFill>
              <p:spPr>
                <a:xfrm>
                  <a:off x="9361322" y="9010012"/>
                  <a:ext cx="725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6" name="Ink 35">
                  <a:extLst>
                    <a:ext uri="{FF2B5EF4-FFF2-40B4-BE49-F238E27FC236}">
                      <a16:creationId xmlns:a16="http://schemas.microsoft.com/office/drawing/2014/main" id="{6088DB63-EC66-6BDB-C7A5-29070761022C}"/>
                    </a:ext>
                  </a:extLst>
                </p14:cNvPr>
                <p14:cNvContentPartPr/>
                <p14:nvPr/>
              </p14:nvContentPartPr>
              <p14:xfrm>
                <a:off x="9444842" y="9050692"/>
                <a:ext cx="577440" cy="360"/>
              </p14:xfrm>
            </p:contentPart>
          </mc:Choice>
          <mc:Fallback>
            <p:pic>
              <p:nvPicPr>
                <p:cNvPr id="36" name="Ink 35">
                  <a:extLst>
                    <a:ext uri="{FF2B5EF4-FFF2-40B4-BE49-F238E27FC236}">
                      <a16:creationId xmlns:a16="http://schemas.microsoft.com/office/drawing/2014/main" id="{6088DB63-EC66-6BDB-C7A5-29070761022C}"/>
                    </a:ext>
                  </a:extLst>
                </p:cNvPr>
                <p:cNvPicPr/>
                <p:nvPr/>
              </p:nvPicPr>
              <p:blipFill>
                <a:blip r:embed="rId18"/>
                <a:stretch>
                  <a:fillRect/>
                </a:stretch>
              </p:blipFill>
              <p:spPr>
                <a:xfrm>
                  <a:off x="9426842" y="9033052"/>
                  <a:ext cx="613080" cy="36000"/>
                </a:xfrm>
                <a:prstGeom prst="rect">
                  <a:avLst/>
                </a:prstGeom>
              </p:spPr>
            </p:pic>
          </mc:Fallback>
        </mc:AlternateContent>
      </p:grpSp>
    </p:spTree>
    <p:extLst>
      <p:ext uri="{BB962C8B-B14F-4D97-AF65-F5344CB8AC3E}">
        <p14:creationId xmlns:p14="http://schemas.microsoft.com/office/powerpoint/2010/main" val="40485076"/>
      </p:ext>
    </p:extLst>
  </p:cSld>
  <p:clrMapOvr>
    <a:masterClrMapping/>
  </p:clrMapOvr>
</p:sld>
</file>

<file path=ppt/theme/theme1.xml><?xml version="1.0" encoding="utf-8"?>
<a:theme xmlns:a="http://schemas.openxmlformats.org/drawingml/2006/main" name="Office Theme">
  <a:themeElements>
    <a:clrScheme name="LU Corp Cols 2015">
      <a:dk1>
        <a:srgbClr val="000000"/>
      </a:dk1>
      <a:lt1>
        <a:srgbClr val="FFFFFF"/>
      </a:lt1>
      <a:dk2>
        <a:srgbClr val="473367"/>
      </a:dk2>
      <a:lt2>
        <a:srgbClr val="FFFFFF"/>
      </a:lt2>
      <a:accent1>
        <a:srgbClr val="473367"/>
      </a:accent1>
      <a:accent2>
        <a:srgbClr val="8F004F"/>
      </a:accent2>
      <a:accent3>
        <a:srgbClr val="616264"/>
      </a:accent3>
      <a:accent4>
        <a:srgbClr val="6A247C"/>
      </a:accent4>
      <a:accent5>
        <a:srgbClr val="C43788"/>
      </a:accent5>
      <a:accent6>
        <a:srgbClr val="FFFFFF"/>
      </a:accent6>
      <a:hlink>
        <a:srgbClr val="8F004F"/>
      </a:hlink>
      <a:folHlink>
        <a:srgbClr val="61626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327</TotalTime>
  <Words>573</Words>
  <Application>Microsoft Office PowerPoint</Application>
  <PresentationFormat>Custom</PresentationFormat>
  <Paragraphs>40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Times New Roman</vt:lpstr>
      <vt:lpstr>Wingdings</vt:lpstr>
      <vt:lpstr>Office Theme</vt:lpstr>
      <vt:lpstr>Mechanical Arm for Aerial Manipulation Tasks</vt:lpstr>
    </vt:vector>
  </TitlesOfParts>
  <Company>Loughborough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Atkins</dc:creator>
  <cp:lastModifiedBy>(s) Saifuddin Mohammed Vithodawala</cp:lastModifiedBy>
  <cp:revision>51</cp:revision>
  <cp:lastPrinted>2015-10-29T10:39:29Z</cp:lastPrinted>
  <dcterms:created xsi:type="dcterms:W3CDTF">2013-01-16T10:01:33Z</dcterms:created>
  <dcterms:modified xsi:type="dcterms:W3CDTF">2024-09-09T14:13:35Z</dcterms:modified>
</cp:coreProperties>
</file>